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1" r:id="rId3"/>
    <p:sldId id="263" r:id="rId4"/>
    <p:sldId id="262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Brunt" initials="CB" lastIdx="1" clrIdx="0">
    <p:extLst>
      <p:ext uri="{19B8F6BF-5375-455C-9EA6-DF929625EA0E}">
        <p15:presenceInfo xmlns:p15="http://schemas.microsoft.com/office/powerpoint/2012/main" userId="4c6b77d5fca0cc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E13"/>
    <a:srgbClr val="F0F0F0"/>
    <a:srgbClr val="0065B0"/>
    <a:srgbClr val="1F988A"/>
    <a:srgbClr val="531223"/>
    <a:srgbClr val="083237"/>
    <a:srgbClr val="0F435F"/>
    <a:srgbClr val="1D2136"/>
    <a:srgbClr val="646464"/>
    <a:srgbClr val="2E54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7A76EE-84AF-46D8-8B21-F2EA9B078229}" v="22" dt="2025-04-23T09:51:31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414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6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Reid" userId="67ffab8d-f470-478f-897c-60fbd247a8c9" providerId="ADAL" clId="{AA8A908C-84FB-44FB-BBEC-532FA481D06D}"/>
    <pc:docChg chg="undo custSel addSld delSld modSld sldOrd">
      <pc:chgData name="Martin Reid" userId="67ffab8d-f470-478f-897c-60fbd247a8c9" providerId="ADAL" clId="{AA8A908C-84FB-44FB-BBEC-532FA481D06D}" dt="2025-03-27T08:26:24.653" v="619" actId="208"/>
      <pc:docMkLst>
        <pc:docMk/>
      </pc:docMkLst>
      <pc:sldChg chg="addSp delSp modSp mod modClrScheme chgLayout">
        <pc:chgData name="Martin Reid" userId="67ffab8d-f470-478f-897c-60fbd247a8c9" providerId="ADAL" clId="{AA8A908C-84FB-44FB-BBEC-532FA481D06D}" dt="2025-03-27T08:23:17.071" v="584" actId="1076"/>
        <pc:sldMkLst>
          <pc:docMk/>
          <pc:sldMk cId="2349774235" sldId="259"/>
        </pc:sldMkLst>
        <pc:spChg chg="add mod ord">
          <ac:chgData name="Martin Reid" userId="67ffab8d-f470-478f-897c-60fbd247a8c9" providerId="ADAL" clId="{AA8A908C-84FB-44FB-BBEC-532FA481D06D}" dt="2025-03-26T14:05:27.576" v="26" actId="255"/>
          <ac:spMkLst>
            <pc:docMk/>
            <pc:sldMk cId="2349774235" sldId="259"/>
            <ac:spMk id="2" creationId="{3449BB93-3051-D16C-2F5C-B7B66B2D8C0C}"/>
          </ac:spMkLst>
        </pc:spChg>
        <pc:spChg chg="add mod ord">
          <ac:chgData name="Martin Reid" userId="67ffab8d-f470-478f-897c-60fbd247a8c9" providerId="ADAL" clId="{AA8A908C-84FB-44FB-BBEC-532FA481D06D}" dt="2025-03-26T14:06:26.048" v="66" actId="14100"/>
          <ac:spMkLst>
            <pc:docMk/>
            <pc:sldMk cId="2349774235" sldId="259"/>
            <ac:spMk id="3" creationId="{FC4DBFF9-79CA-DAD1-F48F-CE3A8CC953D4}"/>
          </ac:spMkLst>
        </pc:spChg>
        <pc:spChg chg="add mod">
          <ac:chgData name="Martin Reid" userId="67ffab8d-f470-478f-897c-60fbd247a8c9" providerId="ADAL" clId="{AA8A908C-84FB-44FB-BBEC-532FA481D06D}" dt="2025-03-27T08:23:17.071" v="584" actId="1076"/>
          <ac:spMkLst>
            <pc:docMk/>
            <pc:sldMk cId="2349774235" sldId="259"/>
            <ac:spMk id="4" creationId="{EB68F3B5-CB34-E465-514B-A26A8BCE833B}"/>
          </ac:spMkLst>
        </pc:spChg>
        <pc:picChg chg="add mod">
          <ac:chgData name="Martin Reid" userId="67ffab8d-f470-478f-897c-60fbd247a8c9" providerId="ADAL" clId="{AA8A908C-84FB-44FB-BBEC-532FA481D06D}" dt="2025-03-27T08:23:17.071" v="584" actId="1076"/>
          <ac:picMkLst>
            <pc:docMk/>
            <pc:sldMk cId="2349774235" sldId="259"/>
            <ac:picMk id="5" creationId="{21511148-9936-2010-583B-34FC130AB973}"/>
          </ac:picMkLst>
        </pc:picChg>
      </pc:sldChg>
      <pc:sldChg chg="del">
        <pc:chgData name="Martin Reid" userId="67ffab8d-f470-478f-897c-60fbd247a8c9" providerId="ADAL" clId="{AA8A908C-84FB-44FB-BBEC-532FA481D06D}" dt="2025-03-26T14:06:33.498" v="67" actId="47"/>
        <pc:sldMkLst>
          <pc:docMk/>
          <pc:sldMk cId="3405042759" sldId="260"/>
        </pc:sldMkLst>
      </pc:sldChg>
      <pc:sldChg chg="addSp delSp modSp new mod modClrScheme chgLayout">
        <pc:chgData name="Martin Reid" userId="67ffab8d-f470-478f-897c-60fbd247a8c9" providerId="ADAL" clId="{AA8A908C-84FB-44FB-BBEC-532FA481D06D}" dt="2025-03-26T14:50:26.682" v="90" actId="700"/>
        <pc:sldMkLst>
          <pc:docMk/>
          <pc:sldMk cId="3980663619" sldId="260"/>
        </pc:sldMkLst>
        <pc:picChg chg="add mod modCrop">
          <ac:chgData name="Martin Reid" userId="67ffab8d-f470-478f-897c-60fbd247a8c9" providerId="ADAL" clId="{AA8A908C-84FB-44FB-BBEC-532FA481D06D}" dt="2025-03-26T14:50:06.712" v="87" actId="1076"/>
          <ac:picMkLst>
            <pc:docMk/>
            <pc:sldMk cId="3980663619" sldId="260"/>
            <ac:picMk id="5" creationId="{F81AAE0D-F12A-A789-5769-5D2B3DC7CEED}"/>
          </ac:picMkLst>
        </pc:picChg>
      </pc:sldChg>
      <pc:sldChg chg="addSp delSp modSp new mod ord setBg modClrScheme chgLayout">
        <pc:chgData name="Martin Reid" userId="67ffab8d-f470-478f-897c-60fbd247a8c9" providerId="ADAL" clId="{AA8A908C-84FB-44FB-BBEC-532FA481D06D}" dt="2025-03-27T08:23:41.330" v="589" actId="478"/>
        <pc:sldMkLst>
          <pc:docMk/>
          <pc:sldMk cId="4073186832" sldId="261"/>
        </pc:sldMkLst>
        <pc:spChg chg="add mod">
          <ac:chgData name="Martin Reid" userId="67ffab8d-f470-478f-897c-60fbd247a8c9" providerId="ADAL" clId="{AA8A908C-84FB-44FB-BBEC-532FA481D06D}" dt="2025-03-26T15:59:25.304" v="290" actId="1076"/>
          <ac:spMkLst>
            <pc:docMk/>
            <pc:sldMk cId="4073186832" sldId="261"/>
            <ac:spMk id="8" creationId="{2C5E24B2-3BC6-B0F2-10D3-7C2C11A90C87}"/>
          </ac:spMkLst>
        </pc:spChg>
        <pc:spChg chg="add del mod">
          <ac:chgData name="Martin Reid" userId="67ffab8d-f470-478f-897c-60fbd247a8c9" providerId="ADAL" clId="{AA8A908C-84FB-44FB-BBEC-532FA481D06D}" dt="2025-03-27T08:23:41.330" v="589" actId="478"/>
          <ac:spMkLst>
            <pc:docMk/>
            <pc:sldMk cId="4073186832" sldId="261"/>
            <ac:spMk id="17" creationId="{77BD7891-06AB-7924-B9BA-37320A6C92C8}"/>
          </ac:spMkLst>
        </pc:spChg>
        <pc:picChg chg="add del mod ord">
          <ac:chgData name="Martin Reid" userId="67ffab8d-f470-478f-897c-60fbd247a8c9" providerId="ADAL" clId="{AA8A908C-84FB-44FB-BBEC-532FA481D06D}" dt="2025-03-27T08:23:41.330" v="589" actId="478"/>
          <ac:picMkLst>
            <pc:docMk/>
            <pc:sldMk cId="4073186832" sldId="261"/>
            <ac:picMk id="16" creationId="{3BF9BC14-C7A0-7C3A-48EF-996A32DE35E0}"/>
          </ac:picMkLst>
        </pc:picChg>
      </pc:sldChg>
      <pc:sldChg chg="delSp modSp add mod ord">
        <pc:chgData name="Martin Reid" userId="67ffab8d-f470-478f-897c-60fbd247a8c9" providerId="ADAL" clId="{AA8A908C-84FB-44FB-BBEC-532FA481D06D}" dt="2025-03-26T15:21:27.303" v="269" actId="478"/>
        <pc:sldMkLst>
          <pc:docMk/>
          <pc:sldMk cId="4278876604" sldId="262"/>
        </pc:sldMkLst>
        <pc:picChg chg="mod">
          <ac:chgData name="Martin Reid" userId="67ffab8d-f470-478f-897c-60fbd247a8c9" providerId="ADAL" clId="{AA8A908C-84FB-44FB-BBEC-532FA481D06D}" dt="2025-03-26T15:08:41.019" v="116" actId="1076"/>
          <ac:picMkLst>
            <pc:docMk/>
            <pc:sldMk cId="4278876604" sldId="262"/>
            <ac:picMk id="10" creationId="{363872AA-7B41-1792-A81B-A1FF7FE1DD23}"/>
          </ac:picMkLst>
        </pc:picChg>
      </pc:sldChg>
      <pc:sldChg chg="addSp modSp new mod ord setBg">
        <pc:chgData name="Martin Reid" userId="67ffab8d-f470-478f-897c-60fbd247a8c9" providerId="ADAL" clId="{AA8A908C-84FB-44FB-BBEC-532FA481D06D}" dt="2025-03-27T08:23:51.103" v="591" actId="1076"/>
        <pc:sldMkLst>
          <pc:docMk/>
          <pc:sldMk cId="3009939079" sldId="263"/>
        </pc:sldMkLst>
        <pc:spChg chg="add mod">
          <ac:chgData name="Martin Reid" userId="67ffab8d-f470-478f-897c-60fbd247a8c9" providerId="ADAL" clId="{AA8A908C-84FB-44FB-BBEC-532FA481D06D}" dt="2025-03-27T08:23:51.103" v="591" actId="1076"/>
          <ac:spMkLst>
            <pc:docMk/>
            <pc:sldMk cId="3009939079" sldId="263"/>
            <ac:spMk id="2" creationId="{B70B4A79-6DC0-84DC-8168-5CDC9E33A2C9}"/>
          </ac:spMkLst>
        </pc:spChg>
        <pc:spChg chg="add mod">
          <ac:chgData name="Martin Reid" userId="67ffab8d-f470-478f-897c-60fbd247a8c9" providerId="ADAL" clId="{AA8A908C-84FB-44FB-BBEC-532FA481D06D}" dt="2025-03-26T15:17:55.207" v="241" actId="20577"/>
          <ac:spMkLst>
            <pc:docMk/>
            <pc:sldMk cId="3009939079" sldId="263"/>
            <ac:spMk id="4" creationId="{ABF9266E-18D1-21B8-54C1-A1F6CA95BB7C}"/>
          </ac:spMkLst>
        </pc:spChg>
        <pc:picChg chg="add mod modCrop">
          <ac:chgData name="Martin Reid" userId="67ffab8d-f470-478f-897c-60fbd247a8c9" providerId="ADAL" clId="{AA8A908C-84FB-44FB-BBEC-532FA481D06D}" dt="2025-03-26T15:14:15.993" v="129" actId="1076"/>
          <ac:picMkLst>
            <pc:docMk/>
            <pc:sldMk cId="3009939079" sldId="263"/>
            <ac:picMk id="3" creationId="{B629247A-9A12-B003-2EAA-A62CFE2144EA}"/>
          </ac:picMkLst>
        </pc:picChg>
        <pc:picChg chg="add mod">
          <ac:chgData name="Martin Reid" userId="67ffab8d-f470-478f-897c-60fbd247a8c9" providerId="ADAL" clId="{AA8A908C-84FB-44FB-BBEC-532FA481D06D}" dt="2025-03-27T08:23:51.103" v="591" actId="1076"/>
          <ac:picMkLst>
            <pc:docMk/>
            <pc:sldMk cId="3009939079" sldId="263"/>
            <ac:picMk id="5" creationId="{BD4521FB-78F7-E964-7F33-81DFE2A65A4E}"/>
          </ac:picMkLst>
        </pc:picChg>
      </pc:sldChg>
      <pc:sldChg chg="addSp modSp new mod setBg modAnim">
        <pc:chgData name="Martin Reid" userId="67ffab8d-f470-478f-897c-60fbd247a8c9" providerId="ADAL" clId="{AA8A908C-84FB-44FB-BBEC-532FA481D06D}" dt="2025-03-26T16:40:35.830" v="349"/>
        <pc:sldMkLst>
          <pc:docMk/>
          <pc:sldMk cId="1648434309" sldId="264"/>
        </pc:sldMkLst>
        <pc:spChg chg="add mod">
          <ac:chgData name="Martin Reid" userId="67ffab8d-f470-478f-897c-60fbd247a8c9" providerId="ADAL" clId="{AA8A908C-84FB-44FB-BBEC-532FA481D06D}" dt="2025-03-26T16:38:48.299" v="333" actId="255"/>
          <ac:spMkLst>
            <pc:docMk/>
            <pc:sldMk cId="1648434309" sldId="264"/>
            <ac:spMk id="3" creationId="{CCD4B67A-357F-2C9D-1E00-8364B34F3B7D}"/>
          </ac:spMkLst>
        </pc:spChg>
      </pc:sldChg>
      <pc:sldChg chg="modSp add mod modAnim">
        <pc:chgData name="Martin Reid" userId="67ffab8d-f470-478f-897c-60fbd247a8c9" providerId="ADAL" clId="{AA8A908C-84FB-44FB-BBEC-532FA481D06D}" dt="2025-03-26T16:41:10.278" v="354"/>
        <pc:sldMkLst>
          <pc:docMk/>
          <pc:sldMk cId="613246514" sldId="265"/>
        </pc:sldMkLst>
        <pc:spChg chg="mod">
          <ac:chgData name="Martin Reid" userId="67ffab8d-f470-478f-897c-60fbd247a8c9" providerId="ADAL" clId="{AA8A908C-84FB-44FB-BBEC-532FA481D06D}" dt="2025-03-26T16:39:08.940" v="336" actId="1076"/>
          <ac:spMkLst>
            <pc:docMk/>
            <pc:sldMk cId="613246514" sldId="265"/>
            <ac:spMk id="3" creationId="{05809C07-D08F-2689-F8C5-CF6ED0FB0202}"/>
          </ac:spMkLst>
        </pc:spChg>
      </pc:sldChg>
      <pc:sldChg chg="addSp modSp new mod setBg modAnim">
        <pc:chgData name="Martin Reid" userId="67ffab8d-f470-478f-897c-60fbd247a8c9" providerId="ADAL" clId="{AA8A908C-84FB-44FB-BBEC-532FA481D06D}" dt="2025-03-26T16:47:50.459" v="408"/>
        <pc:sldMkLst>
          <pc:docMk/>
          <pc:sldMk cId="2491063594" sldId="266"/>
        </pc:sldMkLst>
        <pc:spChg chg="add mod">
          <ac:chgData name="Martin Reid" userId="67ffab8d-f470-478f-897c-60fbd247a8c9" providerId="ADAL" clId="{AA8A908C-84FB-44FB-BBEC-532FA481D06D}" dt="2025-03-26T16:45:14.867" v="378" actId="1076"/>
          <ac:spMkLst>
            <pc:docMk/>
            <pc:sldMk cId="2491063594" sldId="266"/>
            <ac:spMk id="3" creationId="{2AB86E0E-0DC5-290C-2A15-34C3D47F7E28}"/>
          </ac:spMkLst>
        </pc:spChg>
      </pc:sldChg>
      <pc:sldChg chg="addSp modSp add mod modAnim">
        <pc:chgData name="Martin Reid" userId="67ffab8d-f470-478f-897c-60fbd247a8c9" providerId="ADAL" clId="{AA8A908C-84FB-44FB-BBEC-532FA481D06D}" dt="2025-03-26T16:47:14.007" v="402"/>
        <pc:sldMkLst>
          <pc:docMk/>
          <pc:sldMk cId="815782825" sldId="267"/>
        </pc:sldMkLst>
        <pc:spChg chg="add mod">
          <ac:chgData name="Martin Reid" userId="67ffab8d-f470-478f-897c-60fbd247a8c9" providerId="ADAL" clId="{AA8A908C-84FB-44FB-BBEC-532FA481D06D}" dt="2025-03-26T16:46:46.262" v="399" actId="20577"/>
          <ac:spMkLst>
            <pc:docMk/>
            <pc:sldMk cId="815782825" sldId="267"/>
            <ac:spMk id="3" creationId="{D89D4C29-3C5F-8D05-99DA-C44C51FDA253}"/>
          </ac:spMkLst>
        </pc:spChg>
      </pc:sldChg>
      <pc:sldChg chg="addSp modSp add mod">
        <pc:chgData name="Martin Reid" userId="67ffab8d-f470-478f-897c-60fbd247a8c9" providerId="ADAL" clId="{AA8A908C-84FB-44FB-BBEC-532FA481D06D}" dt="2025-03-26T16:57:04.507" v="426" actId="1076"/>
        <pc:sldMkLst>
          <pc:docMk/>
          <pc:sldMk cId="2387288766" sldId="268"/>
        </pc:sldMkLst>
        <pc:spChg chg="add mod">
          <ac:chgData name="Martin Reid" userId="67ffab8d-f470-478f-897c-60fbd247a8c9" providerId="ADAL" clId="{AA8A908C-84FB-44FB-BBEC-532FA481D06D}" dt="2025-03-26T16:56:46.243" v="420" actId="14100"/>
          <ac:spMkLst>
            <pc:docMk/>
            <pc:sldMk cId="2387288766" sldId="268"/>
            <ac:spMk id="3" creationId="{FC6E7359-C398-B504-45B9-02640EF52AEF}"/>
          </ac:spMkLst>
        </pc:spChg>
        <pc:picChg chg="add mod">
          <ac:chgData name="Martin Reid" userId="67ffab8d-f470-478f-897c-60fbd247a8c9" providerId="ADAL" clId="{AA8A908C-84FB-44FB-BBEC-532FA481D06D}" dt="2025-03-26T16:57:04.507" v="426" actId="1076"/>
          <ac:picMkLst>
            <pc:docMk/>
            <pc:sldMk cId="2387288766" sldId="268"/>
            <ac:picMk id="5" creationId="{2124D46F-7EA2-C0E5-FE47-06A066C32934}"/>
          </ac:picMkLst>
        </pc:picChg>
      </pc:sldChg>
      <pc:sldChg chg="addSp modSp add mod modAnim">
        <pc:chgData name="Martin Reid" userId="67ffab8d-f470-478f-897c-60fbd247a8c9" providerId="ADAL" clId="{AA8A908C-84FB-44FB-BBEC-532FA481D06D}" dt="2025-03-27T08:25:25.680" v="609" actId="1076"/>
        <pc:sldMkLst>
          <pc:docMk/>
          <pc:sldMk cId="4078800543" sldId="269"/>
        </pc:sldMkLst>
        <pc:spChg chg="add mod">
          <ac:chgData name="Martin Reid" userId="67ffab8d-f470-478f-897c-60fbd247a8c9" providerId="ADAL" clId="{AA8A908C-84FB-44FB-BBEC-532FA481D06D}" dt="2025-03-26T16:59:57.742" v="507" actId="1035"/>
          <ac:spMkLst>
            <pc:docMk/>
            <pc:sldMk cId="4078800543" sldId="269"/>
            <ac:spMk id="3" creationId="{85E41BC2-446B-83BF-F599-B25DF41C3202}"/>
          </ac:spMkLst>
        </pc:spChg>
        <pc:picChg chg="add mod">
          <ac:chgData name="Martin Reid" userId="67ffab8d-f470-478f-897c-60fbd247a8c9" providerId="ADAL" clId="{AA8A908C-84FB-44FB-BBEC-532FA481D06D}" dt="2025-03-26T16:59:51.388" v="499" actId="1036"/>
          <ac:picMkLst>
            <pc:docMk/>
            <pc:sldMk cId="4078800543" sldId="269"/>
            <ac:picMk id="5" creationId="{6A1045F4-5ACC-B5EC-CF93-0C7061BE659D}"/>
          </ac:picMkLst>
        </pc:picChg>
        <pc:cxnChg chg="add mod">
          <ac:chgData name="Martin Reid" userId="67ffab8d-f470-478f-897c-60fbd247a8c9" providerId="ADAL" clId="{AA8A908C-84FB-44FB-BBEC-532FA481D06D}" dt="2025-03-27T08:25:25.680" v="609" actId="1076"/>
          <ac:cxnSpMkLst>
            <pc:docMk/>
            <pc:sldMk cId="4078800543" sldId="269"/>
            <ac:cxnSpMk id="2" creationId="{E9E77A9A-D583-DE95-6951-BCB57CB4EEFD}"/>
          </ac:cxnSpMkLst>
        </pc:cxnChg>
        <pc:cxnChg chg="add mod">
          <ac:chgData name="Martin Reid" userId="67ffab8d-f470-478f-897c-60fbd247a8c9" providerId="ADAL" clId="{AA8A908C-84FB-44FB-BBEC-532FA481D06D}" dt="2025-03-26T16:59:51.388" v="499" actId="1036"/>
          <ac:cxnSpMkLst>
            <pc:docMk/>
            <pc:sldMk cId="4078800543" sldId="269"/>
            <ac:cxnSpMk id="7" creationId="{F73AF5DE-7FBD-5F3D-CF0F-A4A6FBE1220A}"/>
          </ac:cxnSpMkLst>
        </pc:cxnChg>
        <pc:cxnChg chg="add mod">
          <ac:chgData name="Martin Reid" userId="67ffab8d-f470-478f-897c-60fbd247a8c9" providerId="ADAL" clId="{AA8A908C-84FB-44FB-BBEC-532FA481D06D}" dt="2025-03-26T16:59:51.388" v="499" actId="1036"/>
          <ac:cxnSpMkLst>
            <pc:docMk/>
            <pc:sldMk cId="4078800543" sldId="269"/>
            <ac:cxnSpMk id="9" creationId="{3B2C745F-8E70-0377-3CF6-5C96F98F68C5}"/>
          </ac:cxnSpMkLst>
        </pc:cxnChg>
        <pc:cxnChg chg="add mod">
          <ac:chgData name="Martin Reid" userId="67ffab8d-f470-478f-897c-60fbd247a8c9" providerId="ADAL" clId="{AA8A908C-84FB-44FB-BBEC-532FA481D06D}" dt="2025-03-26T16:59:51.388" v="499" actId="1036"/>
          <ac:cxnSpMkLst>
            <pc:docMk/>
            <pc:sldMk cId="4078800543" sldId="269"/>
            <ac:cxnSpMk id="11" creationId="{5F74BA5A-4EC0-18DA-8080-72F1D5748C69}"/>
          </ac:cxnSpMkLst>
        </pc:cxnChg>
      </pc:sldChg>
      <pc:sldChg chg="addSp modSp add mod">
        <pc:chgData name="Martin Reid" userId="67ffab8d-f470-478f-897c-60fbd247a8c9" providerId="ADAL" clId="{AA8A908C-84FB-44FB-BBEC-532FA481D06D}" dt="2025-03-27T08:26:24.653" v="619" actId="208"/>
        <pc:sldMkLst>
          <pc:docMk/>
          <pc:sldMk cId="1478486269" sldId="270"/>
        </pc:sldMkLst>
        <pc:spChg chg="add mod">
          <ac:chgData name="Martin Reid" userId="67ffab8d-f470-478f-897c-60fbd247a8c9" providerId="ADAL" clId="{AA8A908C-84FB-44FB-BBEC-532FA481D06D}" dt="2025-03-26T17:00:24.699" v="512" actId="1076"/>
          <ac:spMkLst>
            <pc:docMk/>
            <pc:sldMk cId="1478486269" sldId="270"/>
            <ac:spMk id="3" creationId="{E6E8D183-E50C-D0DE-6895-C7BC7A5589E3}"/>
          </ac:spMkLst>
        </pc:spChg>
        <pc:picChg chg="add mod modCrop">
          <ac:chgData name="Martin Reid" userId="67ffab8d-f470-478f-897c-60fbd247a8c9" providerId="ADAL" clId="{AA8A908C-84FB-44FB-BBEC-532FA481D06D}" dt="2025-03-27T08:26:24.653" v="619" actId="208"/>
          <ac:picMkLst>
            <pc:docMk/>
            <pc:sldMk cId="1478486269" sldId="270"/>
            <ac:picMk id="5" creationId="{0EDDC844-D47D-2B96-210B-70527431925E}"/>
          </ac:picMkLst>
        </pc:picChg>
      </pc:sldChg>
      <pc:sldChg chg="addSp modSp add mod modAnim">
        <pc:chgData name="Martin Reid" userId="67ffab8d-f470-478f-897c-60fbd247a8c9" providerId="ADAL" clId="{AA8A908C-84FB-44FB-BBEC-532FA481D06D}" dt="2025-03-27T08:24:53.043" v="602"/>
        <pc:sldMkLst>
          <pc:docMk/>
          <pc:sldMk cId="1088314331" sldId="271"/>
        </pc:sldMkLst>
        <pc:spChg chg="add mod">
          <ac:chgData name="Martin Reid" userId="67ffab8d-f470-478f-897c-60fbd247a8c9" providerId="ADAL" clId="{AA8A908C-84FB-44FB-BBEC-532FA481D06D}" dt="2025-03-26T17:06:29.348" v="550" actId="1076"/>
          <ac:spMkLst>
            <pc:docMk/>
            <pc:sldMk cId="1088314331" sldId="271"/>
            <ac:spMk id="3" creationId="{7E0CC828-65D1-78AF-360D-9FF1FAACDA38}"/>
          </ac:spMkLst>
        </pc:spChg>
        <pc:picChg chg="add mod">
          <ac:chgData name="Martin Reid" userId="67ffab8d-f470-478f-897c-60fbd247a8c9" providerId="ADAL" clId="{AA8A908C-84FB-44FB-BBEC-532FA481D06D}" dt="2025-03-26T17:05:31.864" v="530" actId="1076"/>
          <ac:picMkLst>
            <pc:docMk/>
            <pc:sldMk cId="1088314331" sldId="271"/>
            <ac:picMk id="5" creationId="{3E14927B-2FA2-DB28-0FC6-18F70E9B94ED}"/>
          </ac:picMkLst>
        </pc:picChg>
        <pc:cxnChg chg="add mod">
          <ac:chgData name="Martin Reid" userId="67ffab8d-f470-478f-897c-60fbd247a8c9" providerId="ADAL" clId="{AA8A908C-84FB-44FB-BBEC-532FA481D06D}" dt="2025-03-26T17:05:49.704" v="549" actId="14100"/>
          <ac:cxnSpMkLst>
            <pc:docMk/>
            <pc:sldMk cId="1088314331" sldId="271"/>
            <ac:cxnSpMk id="6" creationId="{1FAB2215-F654-19C4-5110-875E784A2410}"/>
          </ac:cxnSpMkLst>
        </pc:cxnChg>
      </pc:sldChg>
      <pc:sldChg chg="addSp delSp modSp add mod ord modAnim">
        <pc:chgData name="Martin Reid" userId="67ffab8d-f470-478f-897c-60fbd247a8c9" providerId="ADAL" clId="{AA8A908C-84FB-44FB-BBEC-532FA481D06D}" dt="2025-03-27T08:24:43.858" v="600"/>
        <pc:sldMkLst>
          <pc:docMk/>
          <pc:sldMk cId="17299703" sldId="272"/>
        </pc:sldMkLst>
        <pc:picChg chg="add mod">
          <ac:chgData name="Martin Reid" userId="67ffab8d-f470-478f-897c-60fbd247a8c9" providerId="ADAL" clId="{AA8A908C-84FB-44FB-BBEC-532FA481D06D}" dt="2025-03-26T17:10:34.128" v="577" actId="208"/>
          <ac:picMkLst>
            <pc:docMk/>
            <pc:sldMk cId="17299703" sldId="272"/>
            <ac:picMk id="5" creationId="{B8A7E064-1C1A-01CC-CD48-1E15D5154EA0}"/>
          </ac:picMkLst>
        </pc:picChg>
        <pc:cxnChg chg="add mod">
          <ac:chgData name="Martin Reid" userId="67ffab8d-f470-478f-897c-60fbd247a8c9" providerId="ADAL" clId="{AA8A908C-84FB-44FB-BBEC-532FA481D06D}" dt="2025-03-27T08:24:20.257" v="593" actId="1076"/>
          <ac:cxnSpMkLst>
            <pc:docMk/>
            <pc:sldMk cId="17299703" sldId="272"/>
            <ac:cxnSpMk id="2" creationId="{A78D7D11-1621-50BB-DAF9-8B643D18E8EF}"/>
          </ac:cxnSpMkLst>
        </pc:cxnChg>
        <pc:cxnChg chg="add mod">
          <ac:chgData name="Martin Reid" userId="67ffab8d-f470-478f-897c-60fbd247a8c9" providerId="ADAL" clId="{AA8A908C-84FB-44FB-BBEC-532FA481D06D}" dt="2025-03-27T08:24:28.004" v="597" actId="1076"/>
          <ac:cxnSpMkLst>
            <pc:docMk/>
            <pc:sldMk cId="17299703" sldId="272"/>
            <ac:cxnSpMk id="3" creationId="{9F9F74CB-5CBA-7A11-AF15-9EC812A8497C}"/>
          </ac:cxnSpMkLst>
        </pc:cxnChg>
        <pc:cxnChg chg="add mod">
          <ac:chgData name="Martin Reid" userId="67ffab8d-f470-478f-897c-60fbd247a8c9" providerId="ADAL" clId="{AA8A908C-84FB-44FB-BBEC-532FA481D06D}" dt="2025-03-26T17:10:47.615" v="579" actId="1076"/>
          <ac:cxnSpMkLst>
            <pc:docMk/>
            <pc:sldMk cId="17299703" sldId="272"/>
            <ac:cxnSpMk id="6" creationId="{8D130230-C713-CCE9-269E-AF1746182310}"/>
          </ac:cxnSpMkLst>
        </pc:cxnChg>
      </pc:sldChg>
      <pc:sldChg chg="addSp modSp add mod modAnim">
        <pc:chgData name="Martin Reid" userId="67ffab8d-f470-478f-897c-60fbd247a8c9" providerId="ADAL" clId="{AA8A908C-84FB-44FB-BBEC-532FA481D06D}" dt="2025-03-27T08:24:48.635" v="601"/>
        <pc:sldMkLst>
          <pc:docMk/>
          <pc:sldMk cId="1972278574" sldId="273"/>
        </pc:sldMkLst>
        <pc:picChg chg="add mod">
          <ac:chgData name="Martin Reid" userId="67ffab8d-f470-478f-897c-60fbd247a8c9" providerId="ADAL" clId="{AA8A908C-84FB-44FB-BBEC-532FA481D06D}" dt="2025-03-26T17:09:25.738" v="563" actId="1582"/>
          <ac:picMkLst>
            <pc:docMk/>
            <pc:sldMk cId="1972278574" sldId="273"/>
            <ac:picMk id="3" creationId="{37AEECFE-E3A2-E9DA-8D73-773AC6D23E92}"/>
          </ac:picMkLst>
        </pc:picChg>
        <pc:cxnChg chg="add mod">
          <ac:chgData name="Martin Reid" userId="67ffab8d-f470-478f-897c-60fbd247a8c9" providerId="ADAL" clId="{AA8A908C-84FB-44FB-BBEC-532FA481D06D}" dt="2025-03-26T17:09:46.367" v="567" actId="1076"/>
          <ac:cxnSpMkLst>
            <pc:docMk/>
            <pc:sldMk cId="1972278574" sldId="273"/>
            <ac:cxnSpMk id="4" creationId="{2BE440A7-BE96-64CA-DA69-2F35CDB7E8DE}"/>
          </ac:cxnSpMkLst>
        </pc:cxnChg>
      </pc:sldChg>
    </pc:docChg>
  </pc:docChgLst>
  <pc:docChgLst>
    <pc:chgData name="Martin Reid" userId="67ffab8d-f470-478f-897c-60fbd247a8c9" providerId="ADAL" clId="{DA7A76EE-84AF-46D8-8B21-F2EA9B078229}"/>
    <pc:docChg chg="undo custSel addSld delSld modSld">
      <pc:chgData name="Martin Reid" userId="67ffab8d-f470-478f-897c-60fbd247a8c9" providerId="ADAL" clId="{DA7A76EE-84AF-46D8-8B21-F2EA9B078229}" dt="2025-04-23T09:51:31.599" v="52" actId="20577"/>
      <pc:docMkLst>
        <pc:docMk/>
      </pc:docMkLst>
      <pc:sldChg chg="modSp mod">
        <pc:chgData name="Martin Reid" userId="67ffab8d-f470-478f-897c-60fbd247a8c9" providerId="ADAL" clId="{DA7A76EE-84AF-46D8-8B21-F2EA9B078229}" dt="2025-04-23T09:46:38.818" v="28" actId="20577"/>
        <pc:sldMkLst>
          <pc:docMk/>
          <pc:sldMk cId="4073186832" sldId="261"/>
        </pc:sldMkLst>
        <pc:spChg chg="mod">
          <ac:chgData name="Martin Reid" userId="67ffab8d-f470-478f-897c-60fbd247a8c9" providerId="ADAL" clId="{DA7A76EE-84AF-46D8-8B21-F2EA9B078229}" dt="2025-04-23T09:46:38.818" v="28" actId="20577"/>
          <ac:spMkLst>
            <pc:docMk/>
            <pc:sldMk cId="4073186832" sldId="261"/>
            <ac:spMk id="8" creationId="{2C5E24B2-3BC6-B0F2-10D3-7C2C11A90C87}"/>
          </ac:spMkLst>
        </pc:spChg>
      </pc:sldChg>
      <pc:sldChg chg="addSp modSp mod modAnim">
        <pc:chgData name="Martin Reid" userId="67ffab8d-f470-478f-897c-60fbd247a8c9" providerId="ADAL" clId="{DA7A76EE-84AF-46D8-8B21-F2EA9B078229}" dt="2025-04-23T09:50:24.618" v="50"/>
        <pc:sldMkLst>
          <pc:docMk/>
          <pc:sldMk cId="3009939079" sldId="263"/>
        </pc:sldMkLst>
        <pc:spChg chg="mod">
          <ac:chgData name="Martin Reid" userId="67ffab8d-f470-478f-897c-60fbd247a8c9" providerId="ADAL" clId="{DA7A76EE-84AF-46D8-8B21-F2EA9B078229}" dt="2025-04-22T07:22:12.154" v="10" actId="20577"/>
          <ac:spMkLst>
            <pc:docMk/>
            <pc:sldMk cId="3009939079" sldId="263"/>
            <ac:spMk id="4" creationId="{ABF9266E-18D1-21B8-54C1-A1F6CA95BB7C}"/>
          </ac:spMkLst>
        </pc:spChg>
        <pc:spChg chg="add mod">
          <ac:chgData name="Martin Reid" userId="67ffab8d-f470-478f-897c-60fbd247a8c9" providerId="ADAL" clId="{DA7A76EE-84AF-46D8-8B21-F2EA9B078229}" dt="2025-04-23T09:48:57.109" v="48" actId="1076"/>
          <ac:spMkLst>
            <pc:docMk/>
            <pc:sldMk cId="3009939079" sldId="263"/>
            <ac:spMk id="6" creationId="{0FE98B5D-F687-C0EF-D84A-CD5874291808}"/>
          </ac:spMkLst>
        </pc:spChg>
        <pc:spChg chg="add mod">
          <ac:chgData name="Martin Reid" userId="67ffab8d-f470-478f-897c-60fbd247a8c9" providerId="ADAL" clId="{DA7A76EE-84AF-46D8-8B21-F2EA9B078229}" dt="2025-04-23T09:48:00.515" v="38" actId="1076"/>
          <ac:spMkLst>
            <pc:docMk/>
            <pc:sldMk cId="3009939079" sldId="263"/>
            <ac:spMk id="7" creationId="{77CE5E75-076D-48E5-8B14-6540ABCB7E16}"/>
          </ac:spMkLst>
        </pc:spChg>
        <pc:picChg chg="mod">
          <ac:chgData name="Martin Reid" userId="67ffab8d-f470-478f-897c-60fbd247a8c9" providerId="ADAL" clId="{DA7A76EE-84AF-46D8-8B21-F2EA9B078229}" dt="2025-04-23T09:47:15.099" v="31" actId="2085"/>
          <ac:picMkLst>
            <pc:docMk/>
            <pc:sldMk cId="3009939079" sldId="263"/>
            <ac:picMk id="3" creationId="{B629247A-9A12-B003-2EAA-A62CFE2144EA}"/>
          </ac:picMkLst>
        </pc:picChg>
      </pc:sldChg>
      <pc:sldChg chg="modSp">
        <pc:chgData name="Martin Reid" userId="67ffab8d-f470-478f-897c-60fbd247a8c9" providerId="ADAL" clId="{DA7A76EE-84AF-46D8-8B21-F2EA9B078229}" dt="2025-04-23T09:51:31.599" v="52" actId="20577"/>
        <pc:sldMkLst>
          <pc:docMk/>
          <pc:sldMk cId="2491063594" sldId="266"/>
        </pc:sldMkLst>
        <pc:spChg chg="mod">
          <ac:chgData name="Martin Reid" userId="67ffab8d-f470-478f-897c-60fbd247a8c9" providerId="ADAL" clId="{DA7A76EE-84AF-46D8-8B21-F2EA9B078229}" dt="2025-04-23T09:51:31.599" v="52" actId="20577"/>
          <ac:spMkLst>
            <pc:docMk/>
            <pc:sldMk cId="2491063594" sldId="266"/>
            <ac:spMk id="3" creationId="{2AB86E0E-0DC5-290C-2A15-34C3D47F7E28}"/>
          </ac:spMkLst>
        </pc:spChg>
      </pc:sldChg>
      <pc:sldChg chg="modSp add del mod">
        <pc:chgData name="Martin Reid" userId="67ffab8d-f470-478f-897c-60fbd247a8c9" providerId="ADAL" clId="{DA7A76EE-84AF-46D8-8B21-F2EA9B078229}" dt="2025-04-23T09:46:43.745" v="29" actId="47"/>
        <pc:sldMkLst>
          <pc:docMk/>
          <pc:sldMk cId="605168513" sldId="274"/>
        </pc:sldMkLst>
        <pc:spChg chg="mod">
          <ac:chgData name="Martin Reid" userId="67ffab8d-f470-478f-897c-60fbd247a8c9" providerId="ADAL" clId="{DA7A76EE-84AF-46D8-8B21-F2EA9B078229}" dt="2025-04-22T07:21:37.869" v="6" actId="255"/>
          <ac:spMkLst>
            <pc:docMk/>
            <pc:sldMk cId="605168513" sldId="274"/>
            <ac:spMk id="8" creationId="{37695F46-01B1-A9C3-2838-F8470B6BDB5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551E8-2591-D944-80FD-E935912783A2}" type="datetimeFigureOut">
              <a:rPr lang="en-GB" smtClean="0"/>
              <a:t>29/11/2025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36875-C869-DE4E-9C94-370E4490A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07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41B23D2-2F37-1850-E5A7-523D0DCB7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4" y="700899"/>
            <a:ext cx="6423025" cy="1422398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4" y="2292180"/>
            <a:ext cx="6423024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4332E2-0C3F-5F66-789C-006FAD0F5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5500" y="5645150"/>
            <a:ext cx="1153076" cy="563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B4DBD8-386C-7747-C402-17F2A7108A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57531" y="442063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1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No Brand BLUE">
    <p:bg>
      <p:bgPr>
        <a:solidFill>
          <a:srgbClr val="0065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3406" y="1688451"/>
            <a:ext cx="10092818" cy="770455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406" y="2696894"/>
            <a:ext cx="6423024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8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F0F7C2-A67D-66EE-A016-8A7C4F2B286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FEEB6-0319-7858-24FB-8F1A2B0047C2}"/>
              </a:ext>
            </a:extLst>
          </p:cNvPr>
          <p:cNvSpPr txBox="1"/>
          <p:nvPr userDrawn="1"/>
        </p:nvSpPr>
        <p:spPr>
          <a:xfrm>
            <a:off x="3822192" y="27614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A65DC-0CFD-1D54-9A49-4C9557469FB2}"/>
              </a:ext>
            </a:extLst>
          </p:cNvPr>
          <p:cNvSpPr txBox="1"/>
          <p:nvPr userDrawn="1"/>
        </p:nvSpPr>
        <p:spPr>
          <a:xfrm>
            <a:off x="2670048" y="25054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332F5-1D65-2E83-0171-57EC3D11ABC0}"/>
              </a:ext>
            </a:extLst>
          </p:cNvPr>
          <p:cNvSpPr txBox="1"/>
          <p:nvPr userDrawn="1"/>
        </p:nvSpPr>
        <p:spPr>
          <a:xfrm>
            <a:off x="156479" y="6418998"/>
            <a:ext cx="2577929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ctr"/>
            <a:r>
              <a:rPr lang="en-GB" sz="1400" b="0" i="0" baseline="0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martin.reid@solent.ac.uk</a:t>
            </a:r>
            <a:endParaRPr lang="en-GB" sz="1400" baseline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77C5C-944F-7881-C611-2BE6EB484B36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r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420560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No Brand GREEN">
    <p:bg>
      <p:bgPr>
        <a:solidFill>
          <a:srgbClr val="2E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3406" y="1688451"/>
            <a:ext cx="10092818" cy="770455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406" y="2696894"/>
            <a:ext cx="6423024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8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F0F7C2-A67D-66EE-A016-8A7C4F2B286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FEEB6-0319-7858-24FB-8F1A2B0047C2}"/>
              </a:ext>
            </a:extLst>
          </p:cNvPr>
          <p:cNvSpPr txBox="1"/>
          <p:nvPr userDrawn="1"/>
        </p:nvSpPr>
        <p:spPr>
          <a:xfrm>
            <a:off x="3822192" y="27614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A65DC-0CFD-1D54-9A49-4C9557469FB2}"/>
              </a:ext>
            </a:extLst>
          </p:cNvPr>
          <p:cNvSpPr txBox="1"/>
          <p:nvPr userDrawn="1"/>
        </p:nvSpPr>
        <p:spPr>
          <a:xfrm>
            <a:off x="2670048" y="25054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332F5-1D65-2E83-0171-57EC3D11ABC0}"/>
              </a:ext>
            </a:extLst>
          </p:cNvPr>
          <p:cNvSpPr txBox="1"/>
          <p:nvPr userDrawn="1"/>
        </p:nvSpPr>
        <p:spPr>
          <a:xfrm>
            <a:off x="156479" y="6418998"/>
            <a:ext cx="2577929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ctr"/>
            <a:r>
              <a:rPr lang="en-GB" sz="1400" b="0" i="0" baseline="0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martin.reid@solent.ac.uk</a:t>
            </a:r>
            <a:endParaRPr lang="en-GB" sz="1400" baseline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E24BE-9062-53DA-FFED-E24FD1C029B1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923675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No Brand PURPL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3406" y="1688451"/>
            <a:ext cx="10092818" cy="770455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406" y="2696894"/>
            <a:ext cx="6423024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8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F0F7C2-A67D-66EE-A016-8A7C4F2B286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FEEB6-0319-7858-24FB-8F1A2B0047C2}"/>
              </a:ext>
            </a:extLst>
          </p:cNvPr>
          <p:cNvSpPr txBox="1"/>
          <p:nvPr userDrawn="1"/>
        </p:nvSpPr>
        <p:spPr>
          <a:xfrm>
            <a:off x="3822192" y="27614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A65DC-0CFD-1D54-9A49-4C9557469FB2}"/>
              </a:ext>
            </a:extLst>
          </p:cNvPr>
          <p:cNvSpPr txBox="1"/>
          <p:nvPr userDrawn="1"/>
        </p:nvSpPr>
        <p:spPr>
          <a:xfrm>
            <a:off x="2670048" y="25054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332F5-1D65-2E83-0171-57EC3D11ABC0}"/>
              </a:ext>
            </a:extLst>
          </p:cNvPr>
          <p:cNvSpPr txBox="1"/>
          <p:nvPr userDrawn="1"/>
        </p:nvSpPr>
        <p:spPr>
          <a:xfrm>
            <a:off x="156479" y="6418998"/>
            <a:ext cx="2577929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ctr"/>
            <a:r>
              <a:rPr lang="en-GB" sz="1400" b="0" i="0" baseline="0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martin.reid@solent.ac.uk</a:t>
            </a:r>
            <a:endParaRPr lang="en-GB" sz="1400" baseline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32D46-282C-05E8-BED0-9093ABD25558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r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2343432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No Brand ORANGE">
    <p:bg>
      <p:bgPr>
        <a:solidFill>
          <a:srgbClr val="C83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3406" y="1688451"/>
            <a:ext cx="10092818" cy="770455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406" y="2696894"/>
            <a:ext cx="6423024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8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F0F7C2-A67D-66EE-A016-8A7C4F2B286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FEEB6-0319-7858-24FB-8F1A2B0047C2}"/>
              </a:ext>
            </a:extLst>
          </p:cNvPr>
          <p:cNvSpPr txBox="1"/>
          <p:nvPr userDrawn="1"/>
        </p:nvSpPr>
        <p:spPr>
          <a:xfrm>
            <a:off x="3822192" y="27614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A65DC-0CFD-1D54-9A49-4C9557469FB2}"/>
              </a:ext>
            </a:extLst>
          </p:cNvPr>
          <p:cNvSpPr txBox="1"/>
          <p:nvPr userDrawn="1"/>
        </p:nvSpPr>
        <p:spPr>
          <a:xfrm>
            <a:off x="2670048" y="25054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332F5-1D65-2E83-0171-57EC3D11ABC0}"/>
              </a:ext>
            </a:extLst>
          </p:cNvPr>
          <p:cNvSpPr txBox="1"/>
          <p:nvPr userDrawn="1"/>
        </p:nvSpPr>
        <p:spPr>
          <a:xfrm>
            <a:off x="156479" y="6418998"/>
            <a:ext cx="2577929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ctr"/>
            <a:r>
              <a:rPr lang="en-GB" sz="1400" b="0" i="0" baseline="0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martin.reid@solent.ac.uk</a:t>
            </a:r>
            <a:endParaRPr lang="en-GB" sz="1400" baseline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4B4D26-E331-B104-5A16-24539A153BC9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r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1576958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No Brand PETROL">
    <p:bg>
      <p:bgPr>
        <a:solidFill>
          <a:srgbClr val="073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3406" y="1688451"/>
            <a:ext cx="10092818" cy="770455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406" y="2696894"/>
            <a:ext cx="6423024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8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F0F7C2-A67D-66EE-A016-8A7C4F2B286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FEEB6-0319-7858-24FB-8F1A2B0047C2}"/>
              </a:ext>
            </a:extLst>
          </p:cNvPr>
          <p:cNvSpPr txBox="1"/>
          <p:nvPr userDrawn="1"/>
        </p:nvSpPr>
        <p:spPr>
          <a:xfrm>
            <a:off x="3822192" y="27614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A65DC-0CFD-1D54-9A49-4C9557469FB2}"/>
              </a:ext>
            </a:extLst>
          </p:cNvPr>
          <p:cNvSpPr txBox="1"/>
          <p:nvPr userDrawn="1"/>
        </p:nvSpPr>
        <p:spPr>
          <a:xfrm>
            <a:off x="2670048" y="25054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332F5-1D65-2E83-0171-57EC3D11ABC0}"/>
              </a:ext>
            </a:extLst>
          </p:cNvPr>
          <p:cNvSpPr txBox="1"/>
          <p:nvPr userDrawn="1"/>
        </p:nvSpPr>
        <p:spPr>
          <a:xfrm>
            <a:off x="156479" y="6418998"/>
            <a:ext cx="2577929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ctr"/>
            <a:r>
              <a:rPr lang="en-GB" sz="1400" b="0" i="0" baseline="0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martin.reid@solent.ac.uk</a:t>
            </a:r>
            <a:endParaRPr lang="en-GB" sz="1400" baseline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4248E-D8B3-513D-A5EA-20E979346129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r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57652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No Brand SEA BLUE">
    <p:bg>
      <p:bgPr>
        <a:solidFill>
          <a:srgbClr val="0F42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3406" y="1688451"/>
            <a:ext cx="10092818" cy="770455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406" y="2696894"/>
            <a:ext cx="6423024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8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F0F7C2-A67D-66EE-A016-8A7C4F2B286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FEEB6-0319-7858-24FB-8F1A2B0047C2}"/>
              </a:ext>
            </a:extLst>
          </p:cNvPr>
          <p:cNvSpPr txBox="1"/>
          <p:nvPr userDrawn="1"/>
        </p:nvSpPr>
        <p:spPr>
          <a:xfrm>
            <a:off x="3822192" y="27614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A65DC-0CFD-1D54-9A49-4C9557469FB2}"/>
              </a:ext>
            </a:extLst>
          </p:cNvPr>
          <p:cNvSpPr txBox="1"/>
          <p:nvPr userDrawn="1"/>
        </p:nvSpPr>
        <p:spPr>
          <a:xfrm>
            <a:off x="2670048" y="25054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332F5-1D65-2E83-0171-57EC3D11ABC0}"/>
              </a:ext>
            </a:extLst>
          </p:cNvPr>
          <p:cNvSpPr txBox="1"/>
          <p:nvPr userDrawn="1"/>
        </p:nvSpPr>
        <p:spPr>
          <a:xfrm>
            <a:off x="156479" y="6418998"/>
            <a:ext cx="2577929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ctr"/>
            <a:r>
              <a:rPr lang="en-GB" sz="1400" b="0" i="0" baseline="0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martin.reid@solent.ac.uk</a:t>
            </a:r>
            <a:endParaRPr lang="en-GB" sz="1400" baseline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482415-CACA-3E32-2180-3510B0C9C4E8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r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937385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No Brand BURGUNDY">
    <p:bg>
      <p:bgPr>
        <a:solidFill>
          <a:srgbClr val="5216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3406" y="1688451"/>
            <a:ext cx="10092818" cy="770455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406" y="2696894"/>
            <a:ext cx="6423024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8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F0F7C2-A67D-66EE-A016-8A7C4F2B286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FEEB6-0319-7858-24FB-8F1A2B0047C2}"/>
              </a:ext>
            </a:extLst>
          </p:cNvPr>
          <p:cNvSpPr txBox="1"/>
          <p:nvPr userDrawn="1"/>
        </p:nvSpPr>
        <p:spPr>
          <a:xfrm>
            <a:off x="3822192" y="27614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A65DC-0CFD-1D54-9A49-4C9557469FB2}"/>
              </a:ext>
            </a:extLst>
          </p:cNvPr>
          <p:cNvSpPr txBox="1"/>
          <p:nvPr userDrawn="1"/>
        </p:nvSpPr>
        <p:spPr>
          <a:xfrm>
            <a:off x="2670048" y="25054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332F5-1D65-2E83-0171-57EC3D11ABC0}"/>
              </a:ext>
            </a:extLst>
          </p:cNvPr>
          <p:cNvSpPr txBox="1"/>
          <p:nvPr userDrawn="1"/>
        </p:nvSpPr>
        <p:spPr>
          <a:xfrm>
            <a:off x="156479" y="6418998"/>
            <a:ext cx="2577929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ctr"/>
            <a:r>
              <a:rPr lang="en-GB" sz="1400" b="0" i="0" baseline="0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martin.reid@solent.ac.uk</a:t>
            </a:r>
            <a:endParaRPr lang="en-GB" sz="1400" baseline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9704A-D349-A315-80D8-C5693DD46A87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r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2132921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No Brand TEAL">
    <p:bg>
      <p:bgPr>
        <a:solidFill>
          <a:srgbClr val="1A7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3406" y="1688451"/>
            <a:ext cx="10092818" cy="770455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406" y="2696894"/>
            <a:ext cx="6423024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8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F0F7C2-A67D-66EE-A016-8A7C4F2B286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FEEB6-0319-7858-24FB-8F1A2B0047C2}"/>
              </a:ext>
            </a:extLst>
          </p:cNvPr>
          <p:cNvSpPr txBox="1"/>
          <p:nvPr userDrawn="1"/>
        </p:nvSpPr>
        <p:spPr>
          <a:xfrm>
            <a:off x="3822192" y="27614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A65DC-0CFD-1D54-9A49-4C9557469FB2}"/>
              </a:ext>
            </a:extLst>
          </p:cNvPr>
          <p:cNvSpPr txBox="1"/>
          <p:nvPr userDrawn="1"/>
        </p:nvSpPr>
        <p:spPr>
          <a:xfrm>
            <a:off x="2670048" y="25054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332F5-1D65-2E83-0171-57EC3D11ABC0}"/>
              </a:ext>
            </a:extLst>
          </p:cNvPr>
          <p:cNvSpPr txBox="1"/>
          <p:nvPr userDrawn="1"/>
        </p:nvSpPr>
        <p:spPr>
          <a:xfrm>
            <a:off x="156479" y="6418998"/>
            <a:ext cx="2577929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ctr"/>
            <a:r>
              <a:rPr lang="en-GB" sz="1400" b="0" i="0" baseline="0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martin.reid@solent.ac.uk</a:t>
            </a:r>
            <a:endParaRPr lang="en-GB" sz="1400" baseline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3BD30A-F67D-CE36-1F01-74714C91ACFC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r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83180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option 1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E760-966F-3E4C-F475-3DB2BCD31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9" y="643965"/>
            <a:ext cx="5329238" cy="53515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C751-D3D3-8744-BBE4-FB031A10FFFF}" type="datetime1">
              <a:rPr lang="en-GB" smtClean="0"/>
              <a:t>29/11/2025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834B86E-6ABB-D89A-3CED-2B69576CD9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1777462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option 2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E760-966F-3E4C-F475-3DB2BCD31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553" y="2628900"/>
            <a:ext cx="2468324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C118-4A4F-0240-87CA-9A77E4E85DF6}" type="datetime1">
              <a:rPr lang="en-GB" smtClean="0"/>
              <a:t>29/11/2025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99E2969-2376-88AB-B6EF-B34972DBDF5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24573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06F92E-6832-5121-DCBD-3E0CE1D9A3E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4466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3B3C8CC-87DB-09DD-B04D-AB27BC1E05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126203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970BA7A-E886-D343-B167-2C166D3A2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139958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6C72F4-CF58-4FA3-C855-1A72A223F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702819"/>
            <a:ext cx="6839585" cy="1422398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2303639"/>
            <a:ext cx="6839586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9" name="Picture 8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80250102-394B-333B-E368-C6EA5955CB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5611481"/>
            <a:ext cx="1231900" cy="6304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0B8E8B-AC79-E913-BEEF-C8C8E3B602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57530" y="441287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2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option 1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4528-AE30-7E4F-9502-945829E63C4A}" type="datetime1">
              <a:rPr lang="en-GB" smtClean="0"/>
              <a:t>29/11/2025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577EEE-365E-B09B-4CB4-4315E931B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7375" y="2496312"/>
            <a:ext cx="4841152" cy="34992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3F83C0-BD75-442D-3020-778E85AF4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644525"/>
            <a:ext cx="5329237" cy="5351029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45AEB1F-0086-F761-7ACA-FA0F8FC1A1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3155969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option 2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577EEE-365E-B09B-4CB4-4315E931B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7375" y="2496312"/>
            <a:ext cx="4841152" cy="34992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3F83C0-BD75-442D-3020-778E85AF4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644525"/>
            <a:ext cx="2570269" cy="2699234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ABA4E697-F251-CEC5-AF67-E9705351CB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34356" y="644525"/>
            <a:ext cx="2570269" cy="2021183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34F858D2-EAFD-03BC-4AD5-B2E2979A97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34356" y="2836257"/>
            <a:ext cx="2570269" cy="3159297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E57DD1B6-33DD-0CD6-28EB-1B379163BE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75388" y="3514242"/>
            <a:ext cx="2570269" cy="2481312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ACC5B44-4A75-8626-30B9-4F5637C67A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A34DF2-D2B7-E705-3289-66894935777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36E75EB-DC0B-7844-886B-D9E3565C673B}" type="datetime1">
              <a:rPr lang="en-GB" smtClean="0"/>
              <a:t>29/11/2025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6A0B10-512B-AD15-12EB-CCF052E49F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Document title goes here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1264260-746A-BA0E-2DA3-13C75E46B0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661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option 3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E0A5-EAE5-4542-9F39-36B4F9D63FBA}" type="datetime1">
              <a:rPr lang="en-GB" smtClean="0"/>
              <a:t>29/11/2025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577EEE-365E-B09B-4CB4-4315E931B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7375" y="2496312"/>
            <a:ext cx="4841152" cy="34992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3F83C0-BD75-442D-3020-778E85AF4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1"/>
            <a:ext cx="5916612" cy="6200774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3AC4C21-E6B8-8C88-856C-DE99691AD0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3023690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option 1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91DB3B-1FA0-25EA-5A02-5BC68124D03C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5E9973-CE18-4BF3-0F7D-111DB3AABAE1}"/>
              </a:ext>
            </a:extLst>
          </p:cNvPr>
          <p:cNvSpPr/>
          <p:nvPr userDrawn="1"/>
        </p:nvSpPr>
        <p:spPr>
          <a:xfrm>
            <a:off x="11557000" y="6359525"/>
            <a:ext cx="349250" cy="34925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E760-966F-3E4C-F475-3DB2BCD31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9" y="643965"/>
            <a:ext cx="5329238" cy="53515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FA93BAD5-924D-165D-2FE0-08F3E6DF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89" y="6200774"/>
            <a:ext cx="2659905" cy="657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232A49-3370-20EE-4666-10F01D622E9B}"/>
              </a:ext>
            </a:extLst>
          </p:cNvPr>
          <p:cNvSpPr txBox="1"/>
          <p:nvPr userDrawn="1"/>
        </p:nvSpPr>
        <p:spPr>
          <a:xfrm>
            <a:off x="6275387" y="6454630"/>
            <a:ext cx="2546995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50" dirty="0">
                <a:solidFill>
                  <a:schemeClr val="bg1"/>
                </a:solidFill>
              </a:rPr>
              <a:t>Southampton Solent </a:t>
            </a:r>
            <a:r>
              <a:rPr lang="en-GB" sz="1000" baseline="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1244971-CEDE-D4D2-9C67-6E8C2710FF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2958871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option 2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DBC809C-14C9-7B5A-BD5C-F60B8DBDDBD2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4B709C-CED0-0678-2880-7A2C87D0FCA2}"/>
              </a:ext>
            </a:extLst>
          </p:cNvPr>
          <p:cNvSpPr/>
          <p:nvPr userDrawn="1"/>
        </p:nvSpPr>
        <p:spPr>
          <a:xfrm>
            <a:off x="11557000" y="6359525"/>
            <a:ext cx="349250" cy="34925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E6763B7B-9DD3-CF27-8FBA-2FD58308F8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89" y="6200774"/>
            <a:ext cx="2659905" cy="657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E760-966F-3E4C-F475-3DB2BCD31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553" y="2628900"/>
            <a:ext cx="2468324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DFD4-84BD-F44A-AE90-8F322F4BF773}" type="datetime1">
              <a:rPr lang="en-GB" smtClean="0"/>
              <a:t>29/11/2025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99E2969-2376-88AB-B6EF-B34972DBDF5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24573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06F92E-6832-5121-DCBD-3E0CE1D9A3E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4466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3B3C8CC-87DB-09DD-B04D-AB27BC1E05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126203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6CBA5-7162-26DC-2789-DE7AB4327669}"/>
              </a:ext>
            </a:extLst>
          </p:cNvPr>
          <p:cNvSpPr txBox="1"/>
          <p:nvPr userDrawn="1"/>
        </p:nvSpPr>
        <p:spPr>
          <a:xfrm>
            <a:off x="6275388" y="6454630"/>
            <a:ext cx="2501118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50" dirty="0">
                <a:solidFill>
                  <a:schemeClr val="bg1"/>
                </a:solidFill>
              </a:rPr>
              <a:t>Southampton Solent </a:t>
            </a:r>
            <a:r>
              <a:rPr lang="en-GB" sz="1000" baseline="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5C5C3A-8344-3B7A-BE4F-20587D4297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2364090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option 1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87FE4-9E5B-9EA2-530B-E772CFFE39C7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6DDF2B-65AC-B331-83F6-E65FECB8A55D}"/>
              </a:ext>
            </a:extLst>
          </p:cNvPr>
          <p:cNvSpPr/>
          <p:nvPr userDrawn="1"/>
        </p:nvSpPr>
        <p:spPr>
          <a:xfrm>
            <a:off x="11557000" y="6359525"/>
            <a:ext cx="349250" cy="34925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76857F1B-F648-24CD-1EA4-C2AC118A3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89" y="6200774"/>
            <a:ext cx="2659905" cy="657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54D4-14D5-A741-ADE4-9AD56A8E14B9}" type="datetime1">
              <a:rPr lang="en-GB" smtClean="0"/>
              <a:t>29/11/2025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577EEE-365E-B09B-4CB4-4315E931B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7375" y="2496312"/>
            <a:ext cx="4841152" cy="34992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3F83C0-BD75-442D-3020-778E85AF4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644525"/>
            <a:ext cx="5329237" cy="5351029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26645-B243-92FE-33E9-50F487C73859}"/>
              </a:ext>
            </a:extLst>
          </p:cNvPr>
          <p:cNvSpPr txBox="1"/>
          <p:nvPr userDrawn="1"/>
        </p:nvSpPr>
        <p:spPr>
          <a:xfrm>
            <a:off x="6275387" y="6454630"/>
            <a:ext cx="2164601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50" dirty="0">
                <a:solidFill>
                  <a:schemeClr val="bg1"/>
                </a:solidFill>
              </a:rPr>
              <a:t>Southampton Solent </a:t>
            </a:r>
            <a:r>
              <a:rPr lang="en-GB" sz="1000" baseline="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D090F6A-2A0D-B829-542C-60372D8522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3141979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option 2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BBBD8D-8B01-3976-F381-B6E3D1F6D5AA}"/>
              </a:ext>
            </a:extLst>
          </p:cNvPr>
          <p:cNvSpPr/>
          <p:nvPr userDrawn="1"/>
        </p:nvSpPr>
        <p:spPr>
          <a:xfrm>
            <a:off x="11557000" y="6359525"/>
            <a:ext cx="349250" cy="34925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48032DCE-7DF5-9D1B-4FE8-1B78D79D53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89" y="6200774"/>
            <a:ext cx="2659905" cy="657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6921-25A7-DE49-B701-BD669C6E5AF0}" type="datetime1">
              <a:rPr lang="en-GB" smtClean="0"/>
              <a:t>29/11/2025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577EEE-365E-B09B-4CB4-4315E931B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7375" y="2496312"/>
            <a:ext cx="4841152" cy="34992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3F83C0-BD75-442D-3020-778E85AF4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1"/>
            <a:ext cx="5916612" cy="6200774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EAC8B-9E17-B040-8A5D-207C262F40E4}"/>
              </a:ext>
            </a:extLst>
          </p:cNvPr>
          <p:cNvSpPr txBox="1"/>
          <p:nvPr userDrawn="1"/>
        </p:nvSpPr>
        <p:spPr>
          <a:xfrm>
            <a:off x="6275387" y="6454630"/>
            <a:ext cx="2164601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50" dirty="0">
                <a:solidFill>
                  <a:schemeClr val="bg1"/>
                </a:solidFill>
              </a:rPr>
              <a:t>Southampton Solent </a:t>
            </a:r>
            <a:r>
              <a:rPr lang="en-GB" sz="1000" baseline="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20B1E12-D10C-9AEC-A04C-3D6F61C497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237184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ot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710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Footer 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6B15A8-BD22-DC71-E2FF-1253B6376F29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2250695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Footer - Red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79202-AA56-D6A2-11F2-6890AA308A12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110884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plain red">
    <p:bg>
      <p:bgPr>
        <a:solidFill>
          <a:srgbClr val="CE1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702819"/>
            <a:ext cx="6839585" cy="1422398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2303639"/>
            <a:ext cx="6839586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0B8E8B-AC79-E913-BEEF-C8C8E3B602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7530" y="441287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32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Footer - Blue">
    <p:bg>
      <p:bgPr>
        <a:solidFill>
          <a:srgbClr val="0065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29A501-F7E4-6443-E386-F1F37B906505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26524650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Footer - NAVY">
    <p:bg>
      <p:bgPr>
        <a:solidFill>
          <a:srgbClr val="1D2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29A501-F7E4-6443-E386-F1F37B906505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990497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Footer - SEA BLUE">
    <p:bg>
      <p:bgPr>
        <a:solidFill>
          <a:srgbClr val="0F43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29A501-F7E4-6443-E386-F1F37B906505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605324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Footer - PETROL BLUE">
    <p:bg>
      <p:bgPr>
        <a:solidFill>
          <a:srgbClr val="0832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29A501-F7E4-6443-E386-F1F37B906505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2985896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Footer - Green">
    <p:bg>
      <p:bgPr>
        <a:solidFill>
          <a:srgbClr val="2E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99718-8C5D-04D4-164A-97A394B37E9E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1137472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No Brand Footer - Purple"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50509F-542B-1E04-D3D7-43B017264346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392407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Footer -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AB07FA-96AD-2713-E14A-84E2FCB1F8F2}"/>
              </a:ext>
            </a:extLst>
          </p:cNvPr>
          <p:cNvCxnSpPr/>
          <p:nvPr userDrawn="1"/>
        </p:nvCxnSpPr>
        <p:spPr>
          <a:xfrm>
            <a:off x="0" y="618127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F85A070-38AA-5592-E31D-C00E0395C2ED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1181800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Footer - Grey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033D7-6AB2-F907-F290-63C436288611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1815873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Footer - Light Grey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033D7-6AB2-F907-F290-63C436288611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1887532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Footer - BURGUNDY">
    <p:bg>
      <p:bgPr>
        <a:solidFill>
          <a:srgbClr val="5312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033D7-6AB2-F907-F290-63C436288611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234435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B5754187-86CA-470F-1BF1-8B10E82DE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9650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654942B-3608-59AB-590E-2BA85A6290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2826" y="0"/>
            <a:ext cx="6099174" cy="6858000"/>
          </a:xfrm>
          <a:solidFill>
            <a:schemeClr val="accent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162" y="699012"/>
            <a:ext cx="5329238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4" y="2112670"/>
            <a:ext cx="5329239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0982F-A5FE-9A99-5135-410A619B31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7530" y="442063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73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Footer - TEAL">
    <p:bg>
      <p:bgPr>
        <a:solidFill>
          <a:srgbClr val="1F98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033D7-6AB2-F907-F290-63C436288611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40461955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FC88E99-F8EF-3013-E970-F58E43F7E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3161" y="1436766"/>
            <a:ext cx="8727484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4" y="2756905"/>
            <a:ext cx="5329239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14B4D2-474F-F4AE-88C5-189E5B552E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28041" y="5792732"/>
            <a:ext cx="2976584" cy="532143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Extra information</a:t>
            </a:r>
          </a:p>
        </p:txBody>
      </p:sp>
    </p:spTree>
    <p:extLst>
      <p:ext uri="{BB962C8B-B14F-4D97-AF65-F5344CB8AC3E}">
        <p14:creationId xmlns:p14="http://schemas.microsoft.com/office/powerpoint/2010/main" val="361137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630A2B-DE2B-C879-4770-5B6D0B52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3161" y="692048"/>
            <a:ext cx="8034880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4" y="1974480"/>
            <a:ext cx="8034880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4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7301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630A2B-DE2B-C879-4770-5B6D0B52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3161" y="692048"/>
            <a:ext cx="6328847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4" y="1974480"/>
            <a:ext cx="6328847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8869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41B23D2-2F37-1850-E5A7-523D0DCB7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962212"/>
            <a:ext cx="6829425" cy="1422398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4514" y="4661913"/>
            <a:ext cx="5329239" cy="3532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Thank you subtitle style</a:t>
            </a:r>
            <a:endParaRPr lang="en-GB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A9AA5C3-C65F-1351-5CA8-19B996DA41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5388" y="5015204"/>
            <a:ext cx="2487502" cy="25783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Contact 1 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1703BA3-4425-FF33-1E2B-0EBBDF0EE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7436" y="5273040"/>
            <a:ext cx="2487502" cy="1048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Contact 1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997E1FF-22F9-6306-924F-AB87FCF235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24203" y="5015204"/>
            <a:ext cx="2487502" cy="25783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Contact 2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82A1E1D-281A-637F-2BF7-C4202A2DD9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26251" y="5273040"/>
            <a:ext cx="2487502" cy="1048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Contact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FEFCB5-FE10-4C01-1061-7F1B1F519D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7530" y="949512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2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End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81287" y="2333812"/>
            <a:ext cx="6829425" cy="1422398"/>
          </a:xfrm>
        </p:spPr>
        <p:txBody>
          <a:bodyPr anchor="t" anchorCtr="0"/>
          <a:lstStyle>
            <a:lvl1pPr algn="ctr">
              <a:lnSpc>
                <a:spcPct val="75000"/>
              </a:lnSpc>
              <a:defRPr sz="6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FE1EB5-7222-26E3-54FE-AD16F259F969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91CA9-DBD4-D539-5DE6-B69F25404C0A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07586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6C72F4-CF58-4FA3-C855-1A72A223F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702819"/>
            <a:ext cx="6839585" cy="1422398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2303639"/>
            <a:ext cx="6839586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5BF625-435A-706A-6F8C-A598B0B91C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5500" y="5645150"/>
            <a:ext cx="1153076" cy="563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2FA959-1A76-EFFD-0927-0ADFEE311A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57531" y="442063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34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754187-86CA-470F-1BF1-8B10E82DE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3"/>
            <a:ext cx="6089650" cy="685771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654942B-3608-59AB-590E-2BA85A6290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2826" y="0"/>
            <a:ext cx="6099174" cy="6858000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162" y="699012"/>
            <a:ext cx="5329238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4" y="2112670"/>
            <a:ext cx="5329239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0982F-A5FE-9A99-5135-410A619B31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7530" y="4853680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754187-86CA-470F-1BF1-8B10E82DE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3"/>
            <a:ext cx="6089650" cy="685771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654942B-3608-59AB-590E-2BA85A6290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2826" y="0"/>
            <a:ext cx="6099174" cy="6858000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162" y="699012"/>
            <a:ext cx="5329238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4" y="2112670"/>
            <a:ext cx="5329239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E12C7-ACF7-7EF5-DF1A-30433E2930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7531" y="442063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4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y intro slide">
    <p:bg>
      <p:bgPr>
        <a:solidFill>
          <a:srgbClr val="CD1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621441-7FAF-AAD7-6496-75A68396591B}"/>
              </a:ext>
            </a:extLst>
          </p:cNvPr>
          <p:cNvSpPr/>
          <p:nvPr userDrawn="1"/>
        </p:nvSpPr>
        <p:spPr>
          <a:xfrm>
            <a:off x="4300403" y="2425022"/>
            <a:ext cx="7307507" cy="161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Course Leader Apprenticeship Programme Manager – Digital</a:t>
            </a:r>
            <a:b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GB" sz="2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– Dept Science &amp; Engineering</a:t>
            </a:r>
            <a:endParaRPr lang="en-US" sz="2400" b="0" i="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l"/>
            <a:r>
              <a:rPr lang="en-US" sz="2400" b="0" i="0" dirty="0">
                <a:solidFill>
                  <a:schemeClr val="bg1"/>
                </a:solidFill>
                <a:latin typeface="Trebuchet MS" panose="020B0703020202090204" pitchFamily="34" charset="0"/>
              </a:rPr>
              <a:t>Southampton Solent University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94DBA4-D6B7-BADD-BD13-FEB8B42F745D}"/>
              </a:ext>
            </a:extLst>
          </p:cNvPr>
          <p:cNvSpPr/>
          <p:nvPr userDrawn="1"/>
        </p:nvSpPr>
        <p:spPr>
          <a:xfrm>
            <a:off x="4300403" y="1448173"/>
            <a:ext cx="4522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rebuchet MS" panose="020B0703020202090204" pitchFamily="34" charset="0"/>
              </a:rPr>
              <a:t>Martin Reid</a:t>
            </a:r>
            <a:endParaRPr lang="en-US" sz="6000" dirty="0"/>
          </a:p>
        </p:txBody>
      </p:sp>
      <p:pic>
        <p:nvPicPr>
          <p:cNvPr id="6" name="Picture Placeholder 19">
            <a:extLst>
              <a:ext uri="{FF2B5EF4-FFF2-40B4-BE49-F238E27FC236}">
                <a16:creationId xmlns:a16="http://schemas.microsoft.com/office/drawing/2014/main" id="{9119F979-3B26-E307-2A4B-FE4DB9F09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6296" y="1448173"/>
            <a:ext cx="2860686" cy="2832802"/>
          </a:xfrm>
          <a:prstGeom prst="ellipse">
            <a:avLst/>
          </a:prstGeom>
          <a:ln w="57150">
            <a:solidFill>
              <a:srgbClr val="FFFFFF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C176B1-AB1E-C2FF-F937-1F5D7B010E8D}"/>
              </a:ext>
            </a:extLst>
          </p:cNvPr>
          <p:cNvSpPr txBox="1"/>
          <p:nvPr userDrawn="1"/>
        </p:nvSpPr>
        <p:spPr>
          <a:xfrm>
            <a:off x="8873966" y="6038562"/>
            <a:ext cx="2860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>
                <a:solidFill>
                  <a:schemeClr val="bg1"/>
                </a:solidFill>
                <a:latin typeface="Trebuchet MS" panose="020B0703020202090204" pitchFamily="34" charset="0"/>
              </a:rPr>
              <a:t>martin.reid@solent.ac.uk</a:t>
            </a:r>
            <a:endParaRPr lang="en-GB" sz="18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62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No Brand RED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3406" y="1688451"/>
            <a:ext cx="10092818" cy="770455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406" y="2696894"/>
            <a:ext cx="6423024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8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F0F7C2-A67D-66EE-A016-8A7C4F2B286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FEEB6-0319-7858-24FB-8F1A2B0047C2}"/>
              </a:ext>
            </a:extLst>
          </p:cNvPr>
          <p:cNvSpPr txBox="1"/>
          <p:nvPr userDrawn="1"/>
        </p:nvSpPr>
        <p:spPr>
          <a:xfrm>
            <a:off x="3822192" y="27614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A65DC-0CFD-1D54-9A49-4C9557469FB2}"/>
              </a:ext>
            </a:extLst>
          </p:cNvPr>
          <p:cNvSpPr txBox="1"/>
          <p:nvPr userDrawn="1"/>
        </p:nvSpPr>
        <p:spPr>
          <a:xfrm>
            <a:off x="2670048" y="25054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332F5-1D65-2E83-0171-57EC3D11ABC0}"/>
              </a:ext>
            </a:extLst>
          </p:cNvPr>
          <p:cNvSpPr txBox="1"/>
          <p:nvPr userDrawn="1"/>
        </p:nvSpPr>
        <p:spPr>
          <a:xfrm>
            <a:off x="156479" y="6418998"/>
            <a:ext cx="2577929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ctr"/>
            <a:r>
              <a:rPr lang="en-GB" sz="1400" b="0" i="0" baseline="0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martin.reid@solent.ac.uk</a:t>
            </a:r>
            <a:endParaRPr lang="en-GB" sz="1400" baseline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0DBD95-1297-EABD-A228-47E5587B6C2E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r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229572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DD68B7-F2DB-01D3-F29D-6D42411279D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664ED8-AD21-7E85-7432-8AAED036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52" y="643966"/>
            <a:ext cx="5310061" cy="1064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90EF4-9B4E-A23A-A98A-748E292D8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65675" y="6454630"/>
            <a:ext cx="726041" cy="1906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36E75EB-DC0B-7844-886B-D9E3565C673B}" type="datetime1">
              <a:rPr lang="en-GB" smtClean="0"/>
              <a:t>29/11/2025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37F8B-67E1-5609-DF62-B61CBFF81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9119" y="6454630"/>
            <a:ext cx="4114800" cy="1906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Document title goes here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F138-CC2A-2D24-87CC-8F7C89C4F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6410" y="6354690"/>
            <a:ext cx="48607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4740549F-F38D-43A2-B780-492AA5F1A2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E6141-AFD7-14C4-04DB-D24BFF931FAA}"/>
              </a:ext>
            </a:extLst>
          </p:cNvPr>
          <p:cNvSpPr txBox="1"/>
          <p:nvPr userDrawn="1"/>
        </p:nvSpPr>
        <p:spPr>
          <a:xfrm>
            <a:off x="6275387" y="6454630"/>
            <a:ext cx="2710957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50" dirty="0">
                <a:solidFill>
                  <a:schemeClr val="bg1"/>
                </a:solidFill>
              </a:rPr>
              <a:t>Southampton Solent </a:t>
            </a:r>
            <a:r>
              <a:rPr lang="en-GB" sz="1000" baseline="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F7460A-588B-F446-EF96-0505179EABF0}"/>
              </a:ext>
            </a:extLst>
          </p:cNvPr>
          <p:cNvSpPr/>
          <p:nvPr userDrawn="1"/>
        </p:nvSpPr>
        <p:spPr>
          <a:xfrm>
            <a:off x="11557000" y="6359525"/>
            <a:ext cx="349250" cy="34925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FD5E2B48-D8E1-AB0D-234A-E0CD5599E316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63" y="6210300"/>
            <a:ext cx="2406650" cy="6477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A10A05-21A0-B473-2CD6-648DED8E5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886008"/>
            <a:ext cx="5329238" cy="40577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body copy style</a:t>
            </a:r>
          </a:p>
          <a:p>
            <a:pPr lvl="1"/>
            <a:r>
              <a:rPr lang="en-GB" dirty="0"/>
              <a:t>Bullet level 1</a:t>
            </a:r>
          </a:p>
          <a:p>
            <a:pPr lvl="2"/>
            <a:r>
              <a:rPr lang="en-GB" dirty="0"/>
              <a:t>Bullet level 2</a:t>
            </a:r>
          </a:p>
          <a:p>
            <a:pPr lvl="3"/>
            <a:r>
              <a:rPr lang="en-GB" dirty="0"/>
              <a:t>Bullet level 3</a:t>
            </a:r>
          </a:p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356146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93" r:id="rId3"/>
    <p:sldLayoutId id="2147483660" r:id="rId4"/>
    <p:sldLayoutId id="2147483677" r:id="rId5"/>
    <p:sldLayoutId id="2147483675" r:id="rId6"/>
    <p:sldLayoutId id="2147483676" r:id="rId7"/>
    <p:sldLayoutId id="2147483683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94" r:id="rId14"/>
    <p:sldLayoutId id="2147483695" r:id="rId15"/>
    <p:sldLayoutId id="2147483696" r:id="rId16"/>
    <p:sldLayoutId id="2147483697" r:id="rId17"/>
    <p:sldLayoutId id="2147483650" r:id="rId18"/>
    <p:sldLayoutId id="2147483663" r:id="rId19"/>
    <p:sldLayoutId id="2147483664" r:id="rId20"/>
    <p:sldLayoutId id="2147483674" r:id="rId21"/>
    <p:sldLayoutId id="2147483665" r:id="rId22"/>
    <p:sldLayoutId id="2147483666" r:id="rId23"/>
    <p:sldLayoutId id="2147483667" r:id="rId24"/>
    <p:sldLayoutId id="2147483668" r:id="rId25"/>
    <p:sldLayoutId id="2147483669" r:id="rId26"/>
    <p:sldLayoutId id="2147483685" r:id="rId27"/>
    <p:sldLayoutId id="2147483686" r:id="rId28"/>
    <p:sldLayoutId id="2147483687" r:id="rId29"/>
    <p:sldLayoutId id="2147483688" r:id="rId30"/>
    <p:sldLayoutId id="2147483699" r:id="rId31"/>
    <p:sldLayoutId id="2147483700" r:id="rId32"/>
    <p:sldLayoutId id="2147483701" r:id="rId33"/>
    <p:sldLayoutId id="2147483689" r:id="rId34"/>
    <p:sldLayoutId id="2147483690" r:id="rId35"/>
    <p:sldLayoutId id="2147483691" r:id="rId36"/>
    <p:sldLayoutId id="2147483692" r:id="rId37"/>
    <p:sldLayoutId id="2147483698" r:id="rId38"/>
    <p:sldLayoutId id="2147483702" r:id="rId39"/>
    <p:sldLayoutId id="2147483703" r:id="rId40"/>
    <p:sldLayoutId id="2147483670" r:id="rId41"/>
    <p:sldLayoutId id="2147483671" r:id="rId42"/>
    <p:sldLayoutId id="2147483672" r:id="rId43"/>
    <p:sldLayoutId id="2147483673" r:id="rId44"/>
    <p:sldLayoutId id="2147483684" r:id="rId45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FontTx/>
        <a:buNone/>
        <a:defRPr lang="en-GB" sz="1800" kern="1200" spc="-20" baseline="0" noProof="0" dirty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lang="en-GB" sz="1800" kern="1200" spc="-20" noProof="0" dirty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sz="1800" kern="1200" spc="-2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sz="1800" kern="1200" spc="-2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FontTx/>
        <a:buNone/>
        <a:defRPr sz="2400" b="1" kern="1200" spc="-2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06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70" userDrawn="1">
          <p15:clr>
            <a:srgbClr val="F26B43"/>
          </p15:clr>
        </p15:guide>
        <p15:guide id="4" pos="3727" userDrawn="1">
          <p15:clr>
            <a:srgbClr val="F26B43"/>
          </p15:clr>
        </p15:guide>
        <p15:guide id="5" pos="3953" userDrawn="1">
          <p15:clr>
            <a:srgbClr val="F26B43"/>
          </p15:clr>
        </p15:guide>
        <p15:guide id="6" pos="73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9BB93-3051-D16C-2F5C-B7B66B2D8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000" dirty="0"/>
              <a:t>GITHUB PROFILE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DBFF9-79CA-DAD1-F48F-CE3A8CC95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405" y="2696894"/>
            <a:ext cx="10396813" cy="770455"/>
          </a:xfrm>
        </p:spPr>
        <p:txBody>
          <a:bodyPr/>
          <a:lstStyle/>
          <a:p>
            <a:r>
              <a:rPr lang="en-GB" sz="4000" dirty="0"/>
              <a:t>Promoting your skill &amp; Employability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68F3B5-CB34-E465-514B-A26A8BCE833B}"/>
              </a:ext>
            </a:extLst>
          </p:cNvPr>
          <p:cNvSpPr/>
          <p:nvPr/>
        </p:nvSpPr>
        <p:spPr>
          <a:xfrm>
            <a:off x="10683707" y="4798682"/>
            <a:ext cx="1264589" cy="12645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cartoon of a cat">
            <a:extLst>
              <a:ext uri="{FF2B5EF4-FFF2-40B4-BE49-F238E27FC236}">
                <a16:creationId xmlns:a16="http://schemas.microsoft.com/office/drawing/2014/main" id="{21511148-9936-2010-583B-34FC130AB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067" y="4862237"/>
            <a:ext cx="2021868" cy="1137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476BAB-89A1-74D5-F00D-6EEAE58AFB33}"/>
              </a:ext>
            </a:extLst>
          </p:cNvPr>
          <p:cNvSpPr txBox="1"/>
          <p:nvPr/>
        </p:nvSpPr>
        <p:spPr>
          <a:xfrm>
            <a:off x="8129116" y="650128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774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E1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049B67-82D3-C086-55EF-FB54B2635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6E7359-C398-B504-45B9-02640EF52AEF}"/>
              </a:ext>
            </a:extLst>
          </p:cNvPr>
          <p:cNvSpPr txBox="1"/>
          <p:nvPr/>
        </p:nvSpPr>
        <p:spPr>
          <a:xfrm>
            <a:off x="587375" y="241084"/>
            <a:ext cx="11017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b="1" i="0" dirty="0">
                <a:solidFill>
                  <a:srgbClr val="F0F6FC"/>
                </a:solidFill>
                <a:effectLst/>
                <a:latin typeface="-apple-system"/>
              </a:rPr>
              <a:t>How to create a main profile README in GitHub</a:t>
            </a:r>
            <a:r>
              <a:rPr lang="en-GB" b="1" dirty="0">
                <a:solidFill>
                  <a:srgbClr val="F0F6FC"/>
                </a:solidFill>
                <a:latin typeface="-apple-system"/>
              </a:rPr>
              <a:t> - </a:t>
            </a:r>
            <a:r>
              <a:rPr lang="en-GB" b="0" i="0" dirty="0">
                <a:solidFill>
                  <a:srgbClr val="F0F6FC"/>
                </a:solidFill>
                <a:effectLst/>
                <a:latin typeface="-apple-system"/>
              </a:rPr>
              <a:t>Create a new repository: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124D46F-7EA2-C0E5-FE47-06A066C3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24" y="681536"/>
            <a:ext cx="8726150" cy="629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88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E1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2E575-B92D-F970-EB70-5635C1330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E41BC2-446B-83BF-F599-B25DF41C3202}"/>
              </a:ext>
            </a:extLst>
          </p:cNvPr>
          <p:cNvSpPr txBox="1"/>
          <p:nvPr/>
        </p:nvSpPr>
        <p:spPr>
          <a:xfrm>
            <a:off x="587375" y="249828"/>
            <a:ext cx="11017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b="0" i="0" dirty="0">
                <a:solidFill>
                  <a:srgbClr val="F0F6FC"/>
                </a:solidFill>
                <a:effectLst/>
                <a:latin typeface="-apple-system"/>
              </a:rPr>
              <a:t>Name this repo the same name as you GitHub Profile (remember this is case sensitive) Make sure you check the </a:t>
            </a:r>
            <a:r>
              <a:rPr lang="en-GB" b="1" i="0" dirty="0">
                <a:solidFill>
                  <a:srgbClr val="F0F6FC"/>
                </a:solidFill>
                <a:effectLst/>
                <a:latin typeface="-apple-system"/>
              </a:rPr>
              <a:t>Initialise this repository with a README</a:t>
            </a:r>
            <a:r>
              <a:rPr lang="en-GB" b="0" i="0" dirty="0">
                <a:solidFill>
                  <a:srgbClr val="F0F6FC"/>
                </a:solidFill>
                <a:effectLst/>
                <a:latin typeface="-apple-system"/>
              </a:rPr>
              <a:t>. Then click create repository.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A1045F4-5ACC-B5EC-CF93-0C7061BE6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41" y="772118"/>
            <a:ext cx="8597118" cy="620152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3AF5DE-7FBD-5F3D-CF0F-A4A6FBE1220A}"/>
              </a:ext>
            </a:extLst>
          </p:cNvPr>
          <p:cNvCxnSpPr>
            <a:cxnSpLocks/>
          </p:cNvCxnSpPr>
          <p:nvPr/>
        </p:nvCxnSpPr>
        <p:spPr>
          <a:xfrm flipH="1">
            <a:off x="6574536" y="2456846"/>
            <a:ext cx="612648" cy="237744"/>
          </a:xfrm>
          <a:prstGeom prst="straightConnector1">
            <a:avLst/>
          </a:prstGeom>
          <a:ln w="984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2C745F-8E70-0377-3CF6-5C96F98F68C5}"/>
              </a:ext>
            </a:extLst>
          </p:cNvPr>
          <p:cNvCxnSpPr>
            <a:cxnSpLocks/>
          </p:cNvCxnSpPr>
          <p:nvPr/>
        </p:nvCxnSpPr>
        <p:spPr>
          <a:xfrm>
            <a:off x="3696102" y="3758742"/>
            <a:ext cx="605269" cy="228279"/>
          </a:xfrm>
          <a:prstGeom prst="straightConnector1">
            <a:avLst/>
          </a:prstGeom>
          <a:ln w="984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74BA5A-4EC0-18DA-8080-72F1D5748C69}"/>
              </a:ext>
            </a:extLst>
          </p:cNvPr>
          <p:cNvCxnSpPr>
            <a:cxnSpLocks/>
          </p:cNvCxnSpPr>
          <p:nvPr/>
        </p:nvCxnSpPr>
        <p:spPr>
          <a:xfrm flipV="1">
            <a:off x="3580598" y="4781668"/>
            <a:ext cx="720773" cy="223466"/>
          </a:xfrm>
          <a:prstGeom prst="straightConnector1">
            <a:avLst/>
          </a:prstGeom>
          <a:ln w="984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9E77A9A-D583-DE95-6951-BCB57CB4EEFD}"/>
              </a:ext>
            </a:extLst>
          </p:cNvPr>
          <p:cNvCxnSpPr>
            <a:cxnSpLocks/>
          </p:cNvCxnSpPr>
          <p:nvPr/>
        </p:nvCxnSpPr>
        <p:spPr>
          <a:xfrm flipH="1" flipV="1">
            <a:off x="5135844" y="5369011"/>
            <a:ext cx="780769" cy="282793"/>
          </a:xfrm>
          <a:prstGeom prst="straightConnector1">
            <a:avLst/>
          </a:prstGeom>
          <a:ln w="984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80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E1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2FDF70-CBD1-3EC7-CA30-28C737F82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E8D183-E50C-D0DE-6895-C7BC7A5589E3}"/>
              </a:ext>
            </a:extLst>
          </p:cNvPr>
          <p:cNvSpPr txBox="1"/>
          <p:nvPr/>
        </p:nvSpPr>
        <p:spPr>
          <a:xfrm>
            <a:off x="587375" y="303543"/>
            <a:ext cx="11017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F0F6FC"/>
                </a:solidFill>
                <a:effectLst/>
                <a:latin typeface="-apple-system"/>
              </a:rPr>
              <a:t>Edit and update as you see fit such as add a promo banner, GitHub offers you some pre-populated details which are commented out to get you started.</a:t>
            </a:r>
            <a:endParaRPr lang="en-GB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EDDC844-D47D-2B96-210B-705274319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t="21646" r="3868" b="30997"/>
          <a:stretch/>
        </p:blipFill>
        <p:spPr>
          <a:xfrm>
            <a:off x="1285100" y="1488988"/>
            <a:ext cx="9491532" cy="355256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78486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E1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5EB9AA-DE5B-EE02-06C3-AC4DB7B90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0CC828-65D1-78AF-360D-9FF1FAACDA38}"/>
              </a:ext>
            </a:extLst>
          </p:cNvPr>
          <p:cNvSpPr txBox="1"/>
          <p:nvPr/>
        </p:nvSpPr>
        <p:spPr>
          <a:xfrm>
            <a:off x="587375" y="465038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F0F6FC"/>
                </a:solidFill>
                <a:effectLst/>
                <a:latin typeface="-apple-system"/>
              </a:rPr>
              <a:t>Name and commit changes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14927B-2FA2-DB28-0FC6-18F70E9B9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35" y="1128391"/>
            <a:ext cx="10069330" cy="460121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AB2215-F654-19C4-5110-875E784A2410}"/>
              </a:ext>
            </a:extLst>
          </p:cNvPr>
          <p:cNvCxnSpPr>
            <a:cxnSpLocks/>
          </p:cNvCxnSpPr>
          <p:nvPr/>
        </p:nvCxnSpPr>
        <p:spPr>
          <a:xfrm flipH="1">
            <a:off x="10184010" y="1674796"/>
            <a:ext cx="567409" cy="942793"/>
          </a:xfrm>
          <a:prstGeom prst="straightConnector1">
            <a:avLst/>
          </a:prstGeom>
          <a:ln w="139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3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E1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36B0C4-987A-C644-F5F7-A32590F75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AEECFE-E3A2-E9DA-8D73-773AC6D23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583224"/>
            <a:ext cx="10302240" cy="512862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BE440A7-BE96-64CA-DA69-2F35CDB7E8DE}"/>
              </a:ext>
            </a:extLst>
          </p:cNvPr>
          <p:cNvCxnSpPr>
            <a:cxnSpLocks/>
          </p:cNvCxnSpPr>
          <p:nvPr/>
        </p:nvCxnSpPr>
        <p:spPr>
          <a:xfrm>
            <a:off x="9509760" y="1146151"/>
            <a:ext cx="924507" cy="654035"/>
          </a:xfrm>
          <a:prstGeom prst="straightConnector1">
            <a:avLst/>
          </a:prstGeom>
          <a:ln w="139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27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E1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B9FEB6-8268-0D47-2862-EF7051ED6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A7E064-1C1A-01CC-CD48-1E15D5154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382912"/>
            <a:ext cx="10789920" cy="567562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D130230-C713-CCE9-269E-AF1746182310}"/>
              </a:ext>
            </a:extLst>
          </p:cNvPr>
          <p:cNvCxnSpPr>
            <a:cxnSpLocks/>
          </p:cNvCxnSpPr>
          <p:nvPr/>
        </p:nvCxnSpPr>
        <p:spPr>
          <a:xfrm>
            <a:off x="9172876" y="3429000"/>
            <a:ext cx="924507" cy="654035"/>
          </a:xfrm>
          <a:prstGeom prst="straightConnector1">
            <a:avLst/>
          </a:prstGeom>
          <a:ln w="139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78D7D11-1621-50BB-DAF9-8B643D18E8EF}"/>
              </a:ext>
            </a:extLst>
          </p:cNvPr>
          <p:cNvCxnSpPr>
            <a:cxnSpLocks/>
          </p:cNvCxnSpPr>
          <p:nvPr/>
        </p:nvCxnSpPr>
        <p:spPr>
          <a:xfrm>
            <a:off x="4815060" y="3680254"/>
            <a:ext cx="924507" cy="654035"/>
          </a:xfrm>
          <a:prstGeom prst="straightConnector1">
            <a:avLst/>
          </a:prstGeom>
          <a:ln w="139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F9F74CB-5CBA-7A11-AF15-9EC812A8497C}"/>
              </a:ext>
            </a:extLst>
          </p:cNvPr>
          <p:cNvCxnSpPr>
            <a:cxnSpLocks/>
          </p:cNvCxnSpPr>
          <p:nvPr/>
        </p:nvCxnSpPr>
        <p:spPr>
          <a:xfrm flipH="1">
            <a:off x="10428956" y="4565821"/>
            <a:ext cx="667412" cy="812614"/>
          </a:xfrm>
          <a:prstGeom prst="straightConnector1">
            <a:avLst/>
          </a:prstGeom>
          <a:ln w="139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A37F6-E5E4-4083-08DC-FBCE1FB621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6021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E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5E24B2-3BC6-B0F2-10D3-7C2C11A90C87}"/>
              </a:ext>
            </a:extLst>
          </p:cNvPr>
          <p:cNvSpPr txBox="1"/>
          <p:nvPr/>
        </p:nvSpPr>
        <p:spPr>
          <a:xfrm>
            <a:off x="587375" y="544576"/>
            <a:ext cx="110172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0" i="0" dirty="0">
                <a:solidFill>
                  <a:srgbClr val="F0F6FC"/>
                </a:solidFill>
                <a:effectLst/>
              </a:rPr>
              <a:t>When it comes to your GitHub profile, </a:t>
            </a:r>
            <a:br>
              <a:rPr lang="en-GB" sz="4800" b="0" i="0" dirty="0">
                <a:solidFill>
                  <a:srgbClr val="F0F6FC"/>
                </a:solidFill>
                <a:effectLst/>
              </a:rPr>
            </a:br>
            <a:r>
              <a:rPr lang="en-GB" sz="4800" b="0" i="0" dirty="0">
                <a:solidFill>
                  <a:srgbClr val="F0F6FC"/>
                </a:solidFill>
                <a:effectLst/>
              </a:rPr>
              <a:t>it's essential to strike a balance between showcasing your skills, projects, and contributions while maintaining professionalism and privacy. </a:t>
            </a:r>
            <a:endParaRPr lang="en-GB" sz="4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BD7891-06AB-7924-B9BA-37320A6C92C8}"/>
              </a:ext>
            </a:extLst>
          </p:cNvPr>
          <p:cNvSpPr/>
          <p:nvPr/>
        </p:nvSpPr>
        <p:spPr>
          <a:xfrm>
            <a:off x="9540707" y="4180844"/>
            <a:ext cx="2439799" cy="24397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A cartoon of a cat">
            <a:extLst>
              <a:ext uri="{FF2B5EF4-FFF2-40B4-BE49-F238E27FC236}">
                <a16:creationId xmlns:a16="http://schemas.microsoft.com/office/drawing/2014/main" id="{3BF9BC14-C7A0-7C3A-48EF-996A32DE3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543" y="4328265"/>
            <a:ext cx="3900835" cy="21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8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E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oy">
            <a:extLst>
              <a:ext uri="{FF2B5EF4-FFF2-40B4-BE49-F238E27FC236}">
                <a16:creationId xmlns:a16="http://schemas.microsoft.com/office/drawing/2014/main" id="{B629247A-9A12-B003-2EAA-A62CFE214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1" r="11708"/>
          <a:stretch/>
        </p:blipFill>
        <p:spPr>
          <a:xfrm>
            <a:off x="0" y="0"/>
            <a:ext cx="4352925" cy="6858000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F9266E-18D1-21B8-54C1-A1F6CA95BB7C}"/>
              </a:ext>
            </a:extLst>
          </p:cNvPr>
          <p:cNvSpPr txBox="1"/>
          <p:nvPr/>
        </p:nvSpPr>
        <p:spPr>
          <a:xfrm>
            <a:off x="4924425" y="819149"/>
            <a:ext cx="6680200" cy="43338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GB" sz="6000" dirty="0">
                <a:solidFill>
                  <a:srgbClr val="F0F0F0"/>
                </a:solidFill>
              </a:rPr>
              <a:t>Does your GitHub</a:t>
            </a:r>
            <a:br>
              <a:rPr lang="en-GB" sz="6000" dirty="0">
                <a:solidFill>
                  <a:srgbClr val="F0F0F0"/>
                </a:solidFill>
              </a:rPr>
            </a:br>
            <a:r>
              <a:rPr lang="en-GB" sz="6000" dirty="0">
                <a:solidFill>
                  <a:srgbClr val="F0F0F0"/>
                </a:solidFill>
              </a:rPr>
              <a:t>present you as a </a:t>
            </a:r>
            <a:br>
              <a:rPr lang="en-GB" sz="6000" dirty="0">
                <a:solidFill>
                  <a:srgbClr val="F0F0F0"/>
                </a:solidFill>
              </a:rPr>
            </a:br>
            <a:r>
              <a:rPr lang="en-GB" sz="6000" dirty="0">
                <a:solidFill>
                  <a:srgbClr val="F0F0F0"/>
                </a:solidFill>
              </a:rPr>
              <a:t>real professional</a:t>
            </a:r>
            <a:br>
              <a:rPr lang="en-GB" sz="6000" dirty="0">
                <a:solidFill>
                  <a:srgbClr val="F0F0F0"/>
                </a:solidFill>
              </a:rPr>
            </a:br>
            <a:r>
              <a:rPr lang="en-GB" sz="6000" dirty="0">
                <a:solidFill>
                  <a:srgbClr val="F0F0F0"/>
                </a:solidFill>
              </a:rPr>
              <a:t>person or a Bot?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70B4A79-6DC0-84DC-8168-5CDC9E33A2C9}"/>
              </a:ext>
            </a:extLst>
          </p:cNvPr>
          <p:cNvSpPr/>
          <p:nvPr/>
        </p:nvSpPr>
        <p:spPr>
          <a:xfrm>
            <a:off x="10621923" y="5212633"/>
            <a:ext cx="1264589" cy="12645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cartoon of a cat">
            <a:extLst>
              <a:ext uri="{FF2B5EF4-FFF2-40B4-BE49-F238E27FC236}">
                <a16:creationId xmlns:a16="http://schemas.microsoft.com/office/drawing/2014/main" id="{BD4521FB-78F7-E964-7F33-81DFE2A65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283" y="5276188"/>
            <a:ext cx="2021868" cy="113747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FE98B5D-F687-C0EF-D84A-CD5874291808}"/>
              </a:ext>
            </a:extLst>
          </p:cNvPr>
          <p:cNvSpPr/>
          <p:nvPr/>
        </p:nvSpPr>
        <p:spPr>
          <a:xfrm>
            <a:off x="1758790" y="1534382"/>
            <a:ext cx="420624" cy="4206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CE5E75-076D-48E5-8B14-6540ABCB7E16}"/>
              </a:ext>
            </a:extLst>
          </p:cNvPr>
          <p:cNvSpPr/>
          <p:nvPr/>
        </p:nvSpPr>
        <p:spPr>
          <a:xfrm>
            <a:off x="2413730" y="1562957"/>
            <a:ext cx="420624" cy="4206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9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E1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FFE721-EB96-1718-6F17-1D1276EBD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63872AA-7B41-1792-A81B-A1FF7FE1DD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34" t="17127" r="14685" b="13559"/>
          <a:stretch/>
        </p:blipFill>
        <p:spPr>
          <a:xfrm>
            <a:off x="1142222" y="651010"/>
            <a:ext cx="9907555" cy="521943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7887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1AAE0D-F12A-A789-5769-5D2B3DC7CE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655" r="2128" b="2469"/>
          <a:stretch/>
        </p:blipFill>
        <p:spPr>
          <a:xfrm>
            <a:off x="0" y="0"/>
            <a:ext cx="12192000" cy="700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6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E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D4B67A-357F-2C9D-1E00-8364B34F3B7D}"/>
              </a:ext>
            </a:extLst>
          </p:cNvPr>
          <p:cNvSpPr txBox="1"/>
          <p:nvPr/>
        </p:nvSpPr>
        <p:spPr>
          <a:xfrm>
            <a:off x="587375" y="366623"/>
            <a:ext cx="1101725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Do:</a:t>
            </a:r>
            <a:br>
              <a:rPr lang="en-GB" sz="2800" b="1" i="0" dirty="0">
                <a:solidFill>
                  <a:srgbClr val="F0F6FC"/>
                </a:solidFill>
                <a:effectLst/>
              </a:rPr>
            </a:br>
            <a:endParaRPr lang="en-GB" sz="1200" b="0" i="0" dirty="0">
              <a:solidFill>
                <a:srgbClr val="F0F6FC"/>
              </a:solidFill>
              <a:effectLst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Professional Profile Picture: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 Use a professional photo or avatar that represents you well in a work context.</a:t>
            </a:r>
            <a:br>
              <a:rPr lang="en-GB" sz="2800" b="0" i="0" dirty="0">
                <a:solidFill>
                  <a:srgbClr val="F0F6FC"/>
                </a:solidFill>
                <a:effectLst/>
              </a:rPr>
            </a:br>
            <a:endParaRPr lang="en-GB" sz="2000" b="0" i="0" dirty="0">
              <a:solidFill>
                <a:srgbClr val="F0F6FC"/>
              </a:solidFill>
              <a:effectLst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Bio/Description: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 Write a brief, informative bio that highlights your expertise, interests, and contributions. Keep it concise and relevant.</a:t>
            </a:r>
            <a:br>
              <a:rPr lang="en-GB" sz="2800" b="0" i="0" dirty="0">
                <a:solidFill>
                  <a:srgbClr val="F0F6FC"/>
                </a:solidFill>
                <a:effectLst/>
              </a:rPr>
            </a:br>
            <a:endParaRPr lang="en-GB" sz="2000" b="0" i="0" dirty="0">
              <a:solidFill>
                <a:srgbClr val="F0F6FC"/>
              </a:solidFill>
              <a:effectLst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Repositories: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 Publicly showcase your best projects, contributions, and code samples. Organise them with clear descriptions and README files.</a:t>
            </a:r>
            <a:br>
              <a:rPr lang="en-GB" sz="2800" b="0" i="0" dirty="0">
                <a:solidFill>
                  <a:srgbClr val="F0F6FC"/>
                </a:solidFill>
                <a:effectLst/>
              </a:rPr>
            </a:br>
            <a:endParaRPr lang="en-GB" sz="2000" b="0" i="0" dirty="0">
              <a:solidFill>
                <a:srgbClr val="F0F6FC"/>
              </a:solidFill>
              <a:effectLst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Contributions: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 Make you sure you are showing that you are “active” in the Contributions panel either for personal and joint project.</a:t>
            </a:r>
          </a:p>
        </p:txBody>
      </p:sp>
    </p:spTree>
    <p:extLst>
      <p:ext uri="{BB962C8B-B14F-4D97-AF65-F5344CB8AC3E}">
        <p14:creationId xmlns:p14="http://schemas.microsoft.com/office/powerpoint/2010/main" val="164843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E1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D00CCF-6281-D8D7-8FBF-B86AB88E1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809C07-D08F-2689-F8C5-CF6ED0FB0202}"/>
              </a:ext>
            </a:extLst>
          </p:cNvPr>
          <p:cNvSpPr txBox="1"/>
          <p:nvPr/>
        </p:nvSpPr>
        <p:spPr>
          <a:xfrm>
            <a:off x="587375" y="622370"/>
            <a:ext cx="1101725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Do:</a:t>
            </a:r>
            <a:endParaRPr lang="en-GB" sz="2800" b="0" i="0" dirty="0">
              <a:solidFill>
                <a:srgbClr val="F0F6FC"/>
              </a:solidFill>
              <a:effectLst/>
            </a:endParaRPr>
          </a:p>
          <a:p>
            <a:pPr algn="l"/>
            <a:endParaRPr lang="en-GB" sz="1200" b="0" i="0" dirty="0">
              <a:solidFill>
                <a:srgbClr val="F0F6FC"/>
              </a:solidFill>
              <a:effectLst/>
            </a:endParaRPr>
          </a:p>
          <a:p>
            <a:pPr marL="457200" indent="-457200" algn="l">
              <a:buFont typeface="+mj-lt"/>
              <a:buAutoNum type="arabicPeriod" startAt="5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Skills: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 Include a list of relevant skills and technologies you're proficient in. This helps others quickly assess your expertise.</a:t>
            </a:r>
            <a:br>
              <a:rPr lang="en-GB" sz="2800" b="0" i="0" dirty="0">
                <a:solidFill>
                  <a:srgbClr val="F0F6FC"/>
                </a:solidFill>
                <a:effectLst/>
              </a:rPr>
            </a:br>
            <a:endParaRPr lang="en-GB" sz="2000" b="0" i="0" dirty="0">
              <a:solidFill>
                <a:srgbClr val="F0F6FC"/>
              </a:solidFill>
              <a:effectLst/>
            </a:endParaRPr>
          </a:p>
          <a:p>
            <a:pPr marL="457200" indent="-457200" algn="l">
              <a:buFont typeface="+mj-lt"/>
              <a:buAutoNum type="arabicPeriod" startAt="6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Contact Information: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 Optionally, provide ways for others to reach out to you, such as an email address or social media profiles.</a:t>
            </a:r>
            <a:br>
              <a:rPr lang="en-GB" sz="2800" b="0" i="0" dirty="0">
                <a:solidFill>
                  <a:srgbClr val="F0F6FC"/>
                </a:solidFill>
                <a:effectLst/>
              </a:rPr>
            </a:br>
            <a:endParaRPr lang="en-GB" sz="2000" b="0" i="0" dirty="0">
              <a:solidFill>
                <a:srgbClr val="F0F6FC"/>
              </a:solidFill>
              <a:effectLst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Open-Source Contributions: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 </a:t>
            </a:r>
            <a:r>
              <a:rPr lang="en-GB" sz="2800" dirty="0">
                <a:solidFill>
                  <a:srgbClr val="F0F6FC"/>
                </a:solidFill>
              </a:rPr>
              <a:t> Mention 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any open-source projects you maintain or actively contribute to. This showcases your commitment to collaboration and community building.</a:t>
            </a:r>
          </a:p>
        </p:txBody>
      </p:sp>
    </p:spTree>
    <p:extLst>
      <p:ext uri="{BB962C8B-B14F-4D97-AF65-F5344CB8AC3E}">
        <p14:creationId xmlns:p14="http://schemas.microsoft.com/office/powerpoint/2010/main" val="61324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E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B86E0E-0DC5-290C-2A15-34C3D47F7E28}"/>
              </a:ext>
            </a:extLst>
          </p:cNvPr>
          <p:cNvSpPr txBox="1"/>
          <p:nvPr/>
        </p:nvSpPr>
        <p:spPr>
          <a:xfrm>
            <a:off x="587375" y="335845"/>
            <a:ext cx="1101725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Don't:</a:t>
            </a:r>
            <a:endParaRPr lang="en-GB" sz="2800" b="0" i="0" dirty="0">
              <a:solidFill>
                <a:srgbClr val="F0F6FC"/>
              </a:solidFill>
              <a:effectLst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Sensitive Information: 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Avoid including sensitive personal information such as your home address, phone number, or personal email address.</a:t>
            </a:r>
            <a:br>
              <a:rPr lang="en-GB" sz="2800" b="0" i="0" dirty="0">
                <a:solidFill>
                  <a:srgbClr val="F0F6FC"/>
                </a:solidFill>
                <a:effectLst/>
              </a:rPr>
            </a:br>
            <a:endParaRPr lang="en-GB" sz="2000" b="0" i="0" dirty="0">
              <a:solidFill>
                <a:srgbClr val="F0F6FC"/>
              </a:solidFill>
              <a:effectLst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Confidential Code: 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Don’t upload proprietary or confidential code to public repositories. Be mindful of intellectual property rights and confidentiality agreements.</a:t>
            </a:r>
            <a:br>
              <a:rPr lang="en-GB" sz="2800" b="0" i="0" dirty="0">
                <a:solidFill>
                  <a:srgbClr val="F0F6FC"/>
                </a:solidFill>
                <a:effectLst/>
              </a:rPr>
            </a:br>
            <a:endParaRPr lang="en-GB" sz="2000" b="0" i="0" dirty="0">
              <a:solidFill>
                <a:srgbClr val="F0F6FC"/>
              </a:solidFill>
              <a:effectLst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Incomplete or Untidy Repositories: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 Keep your repositories organised and well-documented. Avoid leaving unfinished or messy projects on your profile.</a:t>
            </a:r>
            <a:br>
              <a:rPr lang="en-GB" sz="2800" b="0" i="0" dirty="0">
                <a:solidFill>
                  <a:srgbClr val="F0F6FC"/>
                </a:solidFill>
                <a:effectLst/>
              </a:rPr>
            </a:br>
            <a:endParaRPr lang="en-GB" sz="2000" b="0" i="0" dirty="0">
              <a:solidFill>
                <a:srgbClr val="F0F6FC"/>
              </a:solidFill>
              <a:effectLst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Unprofessional Content: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 Refrain from sharing content that could be considered offensive, discriminatory, or unprofessional. Remember that your GitHub profile is a reflection of your professional image.</a:t>
            </a:r>
          </a:p>
        </p:txBody>
      </p:sp>
    </p:spTree>
    <p:extLst>
      <p:ext uri="{BB962C8B-B14F-4D97-AF65-F5344CB8AC3E}">
        <p14:creationId xmlns:p14="http://schemas.microsoft.com/office/powerpoint/2010/main" val="249106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E1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5FE2F4-3164-D866-7128-1AA084551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9D4C29-3C5F-8D05-99DA-C44C51FDA253}"/>
              </a:ext>
            </a:extLst>
          </p:cNvPr>
          <p:cNvSpPr txBox="1"/>
          <p:nvPr/>
        </p:nvSpPr>
        <p:spPr>
          <a:xfrm>
            <a:off x="587375" y="508329"/>
            <a:ext cx="1101725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1" i="0" dirty="0">
                <a:solidFill>
                  <a:srgbClr val="F0F6FC"/>
                </a:solidFill>
                <a:effectLst/>
              </a:rPr>
              <a:t>Don’t</a:t>
            </a:r>
            <a:endParaRPr lang="en-GB" sz="2000" b="1" dirty="0">
              <a:solidFill>
                <a:srgbClr val="F0F6FC"/>
              </a:solidFill>
            </a:endParaRPr>
          </a:p>
          <a:p>
            <a:pPr marL="514350" indent="-514350" algn="l">
              <a:buFont typeface="+mj-lt"/>
              <a:buAutoNum type="arabicPeriod" startAt="5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Overly Personal Details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: While it's fine to mention hobbies or interests, avoid oversharing personal details that are unrelated to your professional profile.</a:t>
            </a:r>
            <a:br>
              <a:rPr lang="en-GB" sz="2800" b="0" i="0" dirty="0">
                <a:solidFill>
                  <a:srgbClr val="F0F6FC"/>
                </a:solidFill>
                <a:effectLst/>
              </a:rPr>
            </a:br>
            <a:endParaRPr lang="en-GB" sz="2000" b="0" i="0" dirty="0">
              <a:solidFill>
                <a:srgbClr val="F0F6FC"/>
              </a:solidFill>
              <a:effectLst/>
            </a:endParaRPr>
          </a:p>
          <a:p>
            <a:pPr marL="514350" indent="-514350" algn="l">
              <a:buFont typeface="+mj-lt"/>
              <a:buAutoNum type="arabicPeriod" startAt="5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Negative Remarks: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 Avoid making negative remarks about previous employers, colleagues, or projects. Maintain a positive and constructive tone in your interactions and contributions.</a:t>
            </a:r>
            <a:br>
              <a:rPr lang="en-GB" sz="2800" b="0" i="0" dirty="0">
                <a:solidFill>
                  <a:srgbClr val="F0F6FC"/>
                </a:solidFill>
                <a:effectLst/>
              </a:rPr>
            </a:br>
            <a:endParaRPr lang="en-GB" sz="2000" b="0" i="0" dirty="0">
              <a:solidFill>
                <a:srgbClr val="F0F6FC"/>
              </a:solidFill>
              <a:effectLst/>
            </a:endParaRPr>
          </a:p>
          <a:p>
            <a:pPr marL="514350" indent="-514350" algn="l">
              <a:buFont typeface="+mj-lt"/>
              <a:buAutoNum type="arabicPeriod" startAt="5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Inactive or Outdated Content: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 Regularly update your profile with recent projects and contributions. Avoid leaving outdated or inactive content that doesn't reflect your current skills and expertise.</a:t>
            </a:r>
          </a:p>
        </p:txBody>
      </p:sp>
    </p:spTree>
    <p:extLst>
      <p:ext uri="{BB962C8B-B14F-4D97-AF65-F5344CB8AC3E}">
        <p14:creationId xmlns:p14="http://schemas.microsoft.com/office/powerpoint/2010/main" val="81578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olent">
      <a:dk1>
        <a:srgbClr val="1D2136"/>
      </a:dk1>
      <a:lt1>
        <a:srgbClr val="FFFFFF"/>
      </a:lt1>
      <a:dk2>
        <a:srgbClr val="1D2136"/>
      </a:dk2>
      <a:lt2>
        <a:srgbClr val="FFFFFF"/>
      </a:lt2>
      <a:accent1>
        <a:srgbClr val="CD1423"/>
      </a:accent1>
      <a:accent2>
        <a:srgbClr val="1D2136"/>
      </a:accent2>
      <a:accent3>
        <a:srgbClr val="C6C745"/>
      </a:accent3>
      <a:accent4>
        <a:srgbClr val="FF4D00"/>
      </a:accent4>
      <a:accent5>
        <a:srgbClr val="01C3DE"/>
      </a:accent5>
      <a:accent6>
        <a:srgbClr val="C9267D"/>
      </a:accent6>
      <a:hlink>
        <a:srgbClr val="01C3DE"/>
      </a:hlink>
      <a:folHlink>
        <a:srgbClr val="1D213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oton_Solent-template_2024.potx" id="{26D22C6F-360E-4BA4-85EA-311E3C6369B3}" vid="{FFEAEAAF-436E-4FD0-8AC4-4324E202D8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NEW_Soton_Solent-template_2024</Template>
  <TotalTime>228</TotalTime>
  <Words>501</Words>
  <Application>Microsoft Macintosh PowerPoint</Application>
  <PresentationFormat>Widescreen</PresentationFormat>
  <Paragraphs>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-apple-system</vt:lpstr>
      <vt:lpstr>Arial</vt:lpstr>
      <vt:lpstr>Calibri</vt:lpstr>
      <vt:lpstr>Trebuchet MS</vt:lpstr>
      <vt:lpstr>Office Theme</vt:lpstr>
      <vt:lpstr>GITHUB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Solent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Reid</dc:creator>
  <cp:lastModifiedBy>Martin Reid</cp:lastModifiedBy>
  <cp:revision>4</cp:revision>
  <dcterms:created xsi:type="dcterms:W3CDTF">2025-03-26T14:03:57Z</dcterms:created>
  <dcterms:modified xsi:type="dcterms:W3CDTF">2025-11-29T11:58:16Z</dcterms:modified>
</cp:coreProperties>
</file>