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9" r:id="rId2"/>
    <p:sldId id="637" r:id="rId3"/>
    <p:sldId id="686" r:id="rId4"/>
    <p:sldId id="670" r:id="rId5"/>
    <p:sldId id="760" r:id="rId6"/>
    <p:sldId id="662" r:id="rId7"/>
    <p:sldId id="661" r:id="rId8"/>
    <p:sldId id="753" r:id="rId9"/>
    <p:sldId id="765" r:id="rId10"/>
    <p:sldId id="695" r:id="rId11"/>
    <p:sldId id="773" r:id="rId12"/>
    <p:sldId id="774" r:id="rId13"/>
    <p:sldId id="775" r:id="rId14"/>
    <p:sldId id="754" r:id="rId15"/>
    <p:sldId id="663" r:id="rId16"/>
    <p:sldId id="628" r:id="rId17"/>
    <p:sldId id="680" r:id="rId18"/>
    <p:sldId id="717" r:id="rId19"/>
    <p:sldId id="770" r:id="rId20"/>
    <p:sldId id="772" r:id="rId21"/>
    <p:sldId id="669" r:id="rId22"/>
    <p:sldId id="668" r:id="rId23"/>
    <p:sldId id="679" r:id="rId24"/>
    <p:sldId id="748" r:id="rId25"/>
    <p:sldId id="678" r:id="rId26"/>
    <p:sldId id="764" r:id="rId27"/>
    <p:sldId id="684" r:id="rId28"/>
    <p:sldId id="736" r:id="rId29"/>
    <p:sldId id="749" r:id="rId30"/>
    <p:sldId id="761" r:id="rId31"/>
    <p:sldId id="742" r:id="rId32"/>
    <p:sldId id="618" r:id="rId33"/>
    <p:sldId id="743" r:id="rId34"/>
    <p:sldId id="762" r:id="rId35"/>
    <p:sldId id="763" r:id="rId36"/>
    <p:sldId id="677" r:id="rId37"/>
    <p:sldId id="682" r:id="rId38"/>
    <p:sldId id="737" r:id="rId39"/>
    <p:sldId id="738" r:id="rId40"/>
    <p:sldId id="740" r:id="rId41"/>
    <p:sldId id="741" r:id="rId42"/>
    <p:sldId id="739" r:id="rId43"/>
    <p:sldId id="750" r:id="rId44"/>
    <p:sldId id="745" r:id="rId45"/>
    <p:sldId id="725" r:id="rId46"/>
    <p:sldId id="726" r:id="rId47"/>
    <p:sldId id="727" r:id="rId48"/>
    <p:sldId id="752" r:id="rId49"/>
    <p:sldId id="728" r:id="rId50"/>
    <p:sldId id="776" r:id="rId51"/>
    <p:sldId id="777" r:id="rId52"/>
    <p:sldId id="778" r:id="rId53"/>
    <p:sldId id="729" r:id="rId54"/>
    <p:sldId id="779" r:id="rId55"/>
    <p:sldId id="759" r:id="rId56"/>
    <p:sldId id="633" r:id="rId57"/>
    <p:sldId id="627" r:id="rId58"/>
    <p:sldId id="718" r:id="rId59"/>
    <p:sldId id="719" r:id="rId60"/>
    <p:sldId id="720" r:id="rId61"/>
    <p:sldId id="696" r:id="rId62"/>
    <p:sldId id="766" r:id="rId63"/>
    <p:sldId id="767" r:id="rId64"/>
    <p:sldId id="768" r:id="rId65"/>
    <p:sldId id="769" r:id="rId66"/>
    <p:sldId id="751" r:id="rId67"/>
    <p:sldId id="756" r:id="rId68"/>
    <p:sldId id="757" r:id="rId69"/>
    <p:sldId id="758" r:id="rId70"/>
    <p:sldId id="285" r:id="rId71"/>
    <p:sldId id="25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Brunt" initials="CB" lastIdx="1" clrIdx="0">
    <p:extLst>
      <p:ext uri="{19B8F6BF-5375-455C-9EA6-DF929625EA0E}">
        <p15:presenceInfo xmlns:p15="http://schemas.microsoft.com/office/powerpoint/2012/main" userId="4c6b77d5fca0cc6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0E13"/>
    <a:srgbClr val="083237"/>
    <a:srgbClr val="340A20"/>
    <a:srgbClr val="002E15"/>
    <a:srgbClr val="0065B0"/>
    <a:srgbClr val="1F988A"/>
    <a:srgbClr val="531223"/>
    <a:srgbClr val="0F435F"/>
    <a:srgbClr val="1D2136"/>
    <a:srgbClr val="F0F0F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8E5EF9-6126-487E-B3D9-778640996FCD}" v="57" dt="2025-01-14T09:53:31.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2" autoAdjust="0"/>
    <p:restoredTop sz="94660"/>
  </p:normalViewPr>
  <p:slideViewPr>
    <p:cSldViewPr snapToGrid="0" showGuides="1">
      <p:cViewPr varScale="1">
        <p:scale>
          <a:sx n="96" d="100"/>
          <a:sy n="96" d="100"/>
        </p:scale>
        <p:origin x="96" y="6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Reid" userId="67ffab8d-f470-478f-897c-60fbd247a8c9" providerId="ADAL" clId="{DB8E5EF9-6126-487E-B3D9-778640996FCD}"/>
    <pc:docChg chg="undo custSel addSld delSld modSld sldOrd">
      <pc:chgData name="Martin Reid" userId="67ffab8d-f470-478f-897c-60fbd247a8c9" providerId="ADAL" clId="{DB8E5EF9-6126-487E-B3D9-778640996FCD}" dt="2025-01-14T09:54:17.099" v="400"/>
      <pc:docMkLst>
        <pc:docMk/>
      </pc:docMkLst>
      <pc:sldChg chg="addSp modSp mod setBg modClrScheme chgLayout">
        <pc:chgData name="Martin Reid" userId="67ffab8d-f470-478f-897c-60fbd247a8c9" providerId="ADAL" clId="{DB8E5EF9-6126-487E-B3D9-778640996FCD}" dt="2025-01-14T08:53:28.866" v="312" actId="1076"/>
        <pc:sldMkLst>
          <pc:docMk/>
          <pc:sldMk cId="2349774235" sldId="259"/>
        </pc:sldMkLst>
        <pc:spChg chg="add mod ord">
          <ac:chgData name="Martin Reid" userId="67ffab8d-f470-478f-897c-60fbd247a8c9" providerId="ADAL" clId="{DB8E5EF9-6126-487E-B3D9-778640996FCD}" dt="2025-01-13T20:54:03.049" v="192" actId="1076"/>
          <ac:spMkLst>
            <pc:docMk/>
            <pc:sldMk cId="2349774235" sldId="259"/>
            <ac:spMk id="2" creationId="{1B7099A1-18AF-C298-E2B8-CC57DDB374CE}"/>
          </ac:spMkLst>
        </pc:spChg>
        <pc:spChg chg="add mod">
          <ac:chgData name="Martin Reid" userId="67ffab8d-f470-478f-897c-60fbd247a8c9" providerId="ADAL" clId="{DB8E5EF9-6126-487E-B3D9-778640996FCD}" dt="2025-01-13T20:53:59.585" v="191" actId="14100"/>
          <ac:spMkLst>
            <pc:docMk/>
            <pc:sldMk cId="2349774235" sldId="259"/>
            <ac:spMk id="3" creationId="{E649129E-280D-A9FA-D847-12141BFBE87C}"/>
          </ac:spMkLst>
        </pc:spChg>
        <pc:spChg chg="mod ord">
          <ac:chgData name="Martin Reid" userId="67ffab8d-f470-478f-897c-60fbd247a8c9" providerId="ADAL" clId="{DB8E5EF9-6126-487E-B3D9-778640996FCD}" dt="2025-01-14T08:53:28.866" v="312" actId="1076"/>
          <ac:spMkLst>
            <pc:docMk/>
            <pc:sldMk cId="2349774235" sldId="259"/>
            <ac:spMk id="4" creationId="{27473A07-13C2-3DCC-C3F8-0EAFB6FC4DBD}"/>
          </ac:spMkLst>
        </pc:spChg>
        <pc:spChg chg="mod ord">
          <ac:chgData name="Martin Reid" userId="67ffab8d-f470-478f-897c-60fbd247a8c9" providerId="ADAL" clId="{DB8E5EF9-6126-487E-B3D9-778640996FCD}" dt="2025-01-14T08:53:28.866" v="312" actId="1076"/>
          <ac:spMkLst>
            <pc:docMk/>
            <pc:sldMk cId="2349774235" sldId="259"/>
            <ac:spMk id="5" creationId="{7A2D0F41-7FFE-7474-D2AA-B0C47DDEFE8D}"/>
          </ac:spMkLst>
        </pc:spChg>
        <pc:spChg chg="add mod">
          <ac:chgData name="Martin Reid" userId="67ffab8d-f470-478f-897c-60fbd247a8c9" providerId="ADAL" clId="{DB8E5EF9-6126-487E-B3D9-778640996FCD}" dt="2025-01-14T08:35:47.890" v="254" actId="1076"/>
          <ac:spMkLst>
            <pc:docMk/>
            <pc:sldMk cId="2349774235" sldId="259"/>
            <ac:spMk id="6" creationId="{E7C66C9E-74AF-C523-E641-456325F775FB}"/>
          </ac:spMkLst>
        </pc:spChg>
      </pc:sldChg>
      <pc:sldChg chg="add setBg">
        <pc:chgData name="Martin Reid" userId="67ffab8d-f470-478f-897c-60fbd247a8c9" providerId="ADAL" clId="{DB8E5EF9-6126-487E-B3D9-778640996FCD}" dt="2025-01-13T20:15:55.429" v="33"/>
        <pc:sldMkLst>
          <pc:docMk/>
          <pc:sldMk cId="3488580041" sldId="627"/>
        </pc:sldMkLst>
      </pc:sldChg>
      <pc:sldChg chg="add setBg">
        <pc:chgData name="Martin Reid" userId="67ffab8d-f470-478f-897c-60fbd247a8c9" providerId="ADAL" clId="{DB8E5EF9-6126-487E-B3D9-778640996FCD}" dt="2025-01-13T20:16:34.787" v="36"/>
        <pc:sldMkLst>
          <pc:docMk/>
          <pc:sldMk cId="2040282357" sldId="633"/>
        </pc:sldMkLst>
      </pc:sldChg>
      <pc:sldChg chg="modSp mod">
        <pc:chgData name="Martin Reid" userId="67ffab8d-f470-478f-897c-60fbd247a8c9" providerId="ADAL" clId="{DB8E5EF9-6126-487E-B3D9-778640996FCD}" dt="2025-01-13T20:54:34.477" v="193" actId="20577"/>
        <pc:sldMkLst>
          <pc:docMk/>
          <pc:sldMk cId="34759238" sldId="670"/>
        </pc:sldMkLst>
        <pc:spChg chg="mod">
          <ac:chgData name="Martin Reid" userId="67ffab8d-f470-478f-897c-60fbd247a8c9" providerId="ADAL" clId="{DB8E5EF9-6126-487E-B3D9-778640996FCD}" dt="2025-01-13T20:54:34.477" v="193" actId="20577"/>
          <ac:spMkLst>
            <pc:docMk/>
            <pc:sldMk cId="34759238" sldId="670"/>
            <ac:spMk id="4" creationId="{4AADFF86-0F39-C345-8E1E-F05F5864439B}"/>
          </ac:spMkLst>
        </pc:spChg>
      </pc:sldChg>
      <pc:sldChg chg="delSp modSp add mod setBg">
        <pc:chgData name="Martin Reid" userId="67ffab8d-f470-478f-897c-60fbd247a8c9" providerId="ADAL" clId="{DB8E5EF9-6126-487E-B3D9-778640996FCD}" dt="2025-01-14T08:57:03.986" v="329" actId="1076"/>
        <pc:sldMkLst>
          <pc:docMk/>
          <pc:sldMk cId="784594775" sldId="678"/>
        </pc:sldMkLst>
        <pc:spChg chg="del">
          <ac:chgData name="Martin Reid" userId="67ffab8d-f470-478f-897c-60fbd247a8c9" providerId="ADAL" clId="{DB8E5EF9-6126-487E-B3D9-778640996FCD}" dt="2025-01-13T19:55:06.215" v="4" actId="478"/>
          <ac:spMkLst>
            <pc:docMk/>
            <pc:sldMk cId="784594775" sldId="678"/>
            <ac:spMk id="5" creationId="{9AFE6080-0129-AE47-873E-1220152EA90D}"/>
          </ac:spMkLst>
        </pc:spChg>
        <pc:spChg chg="mod">
          <ac:chgData name="Martin Reid" userId="67ffab8d-f470-478f-897c-60fbd247a8c9" providerId="ADAL" clId="{DB8E5EF9-6126-487E-B3D9-778640996FCD}" dt="2025-01-14T08:57:03.986" v="329" actId="1076"/>
          <ac:spMkLst>
            <pc:docMk/>
            <pc:sldMk cId="784594775" sldId="678"/>
            <ac:spMk id="6" creationId="{62B477B9-9700-6440-ADAD-AE7FDF7EB7DD}"/>
          </ac:spMkLst>
        </pc:spChg>
      </pc:sldChg>
      <pc:sldChg chg="add mod setBg modClrScheme chgLayout">
        <pc:chgData name="Martin Reid" userId="67ffab8d-f470-478f-897c-60fbd247a8c9" providerId="ADAL" clId="{DB8E5EF9-6126-487E-B3D9-778640996FCD}" dt="2025-01-13T21:00:35.371" v="225"/>
        <pc:sldMkLst>
          <pc:docMk/>
          <pc:sldMk cId="600617900" sldId="695"/>
        </pc:sldMkLst>
      </pc:sldChg>
      <pc:sldChg chg="add setBg">
        <pc:chgData name="Martin Reid" userId="67ffab8d-f470-478f-897c-60fbd247a8c9" providerId="ADAL" clId="{DB8E5EF9-6126-487E-B3D9-778640996FCD}" dt="2025-01-13T20:15:55.429" v="33"/>
        <pc:sldMkLst>
          <pc:docMk/>
          <pc:sldMk cId="3781563328" sldId="696"/>
        </pc:sldMkLst>
      </pc:sldChg>
      <pc:sldChg chg="modSp add del mod setBg modClrScheme chgLayout">
        <pc:chgData name="Martin Reid" userId="67ffab8d-f470-478f-897c-60fbd247a8c9" providerId="ADAL" clId="{DB8E5EF9-6126-487E-B3D9-778640996FCD}" dt="2025-01-13T20:17:54.881" v="39" actId="47"/>
        <pc:sldMkLst>
          <pc:docMk/>
          <pc:sldMk cId="1623658791" sldId="697"/>
        </pc:sldMkLst>
        <pc:spChg chg="mod ord">
          <ac:chgData name="Martin Reid" userId="67ffab8d-f470-478f-897c-60fbd247a8c9" providerId="ADAL" clId="{DB8E5EF9-6126-487E-B3D9-778640996FCD}" dt="2025-01-13T20:03:48.742" v="21" actId="700"/>
          <ac:spMkLst>
            <pc:docMk/>
            <pc:sldMk cId="1623658791" sldId="697"/>
            <ac:spMk id="5" creationId="{97E3266A-A5D4-6C72-DD65-56A0A2761376}"/>
          </ac:spMkLst>
        </pc:spChg>
      </pc:sldChg>
      <pc:sldChg chg="ord">
        <pc:chgData name="Martin Reid" userId="67ffab8d-f470-478f-897c-60fbd247a8c9" providerId="ADAL" clId="{DB8E5EF9-6126-487E-B3D9-778640996FCD}" dt="2025-01-13T22:03:19.640" v="236"/>
        <pc:sldMkLst>
          <pc:docMk/>
          <pc:sldMk cId="380010019" sldId="717"/>
        </pc:sldMkLst>
      </pc:sldChg>
      <pc:sldChg chg="add">
        <pc:chgData name="Martin Reid" userId="67ffab8d-f470-478f-897c-60fbd247a8c9" providerId="ADAL" clId="{DB8E5EF9-6126-487E-B3D9-778640996FCD}" dt="2025-01-13T20:15:55.429" v="33"/>
        <pc:sldMkLst>
          <pc:docMk/>
          <pc:sldMk cId="543238893" sldId="718"/>
        </pc:sldMkLst>
      </pc:sldChg>
      <pc:sldChg chg="add setBg">
        <pc:chgData name="Martin Reid" userId="67ffab8d-f470-478f-897c-60fbd247a8c9" providerId="ADAL" clId="{DB8E5EF9-6126-487E-B3D9-778640996FCD}" dt="2025-01-13T20:17:04.381" v="37"/>
        <pc:sldMkLst>
          <pc:docMk/>
          <pc:sldMk cId="3890737508" sldId="719"/>
        </pc:sldMkLst>
      </pc:sldChg>
      <pc:sldChg chg="add setBg">
        <pc:chgData name="Martin Reid" userId="67ffab8d-f470-478f-897c-60fbd247a8c9" providerId="ADAL" clId="{DB8E5EF9-6126-487E-B3D9-778640996FCD}" dt="2025-01-13T20:17:22.202" v="38"/>
        <pc:sldMkLst>
          <pc:docMk/>
          <pc:sldMk cId="3264716045" sldId="720"/>
        </pc:sldMkLst>
      </pc:sldChg>
      <pc:sldChg chg="add mod modClrScheme chgLayout">
        <pc:chgData name="Martin Reid" userId="67ffab8d-f470-478f-897c-60fbd247a8c9" providerId="ADAL" clId="{DB8E5EF9-6126-487E-B3D9-778640996FCD}" dt="2025-01-13T20:14:48.666" v="30" actId="700"/>
        <pc:sldMkLst>
          <pc:docMk/>
          <pc:sldMk cId="1318585283" sldId="725"/>
        </pc:sldMkLst>
      </pc:sldChg>
      <pc:sldChg chg="add mod modClrScheme chgLayout">
        <pc:chgData name="Martin Reid" userId="67ffab8d-f470-478f-897c-60fbd247a8c9" providerId="ADAL" clId="{DB8E5EF9-6126-487E-B3D9-778640996FCD}" dt="2025-01-13T20:14:48.666" v="30" actId="700"/>
        <pc:sldMkLst>
          <pc:docMk/>
          <pc:sldMk cId="2026391168" sldId="726"/>
        </pc:sldMkLst>
      </pc:sldChg>
      <pc:sldChg chg="add mod modClrScheme chgLayout">
        <pc:chgData name="Martin Reid" userId="67ffab8d-f470-478f-897c-60fbd247a8c9" providerId="ADAL" clId="{DB8E5EF9-6126-487E-B3D9-778640996FCD}" dt="2025-01-13T20:14:48.666" v="30" actId="700"/>
        <pc:sldMkLst>
          <pc:docMk/>
          <pc:sldMk cId="1217758014" sldId="727"/>
        </pc:sldMkLst>
      </pc:sldChg>
      <pc:sldChg chg="add ord">
        <pc:chgData name="Martin Reid" userId="67ffab8d-f470-478f-897c-60fbd247a8c9" providerId="ADAL" clId="{DB8E5EF9-6126-487E-B3D9-778640996FCD}" dt="2025-01-14T09:54:17.099" v="400"/>
        <pc:sldMkLst>
          <pc:docMk/>
          <pc:sldMk cId="2833104909" sldId="728"/>
        </pc:sldMkLst>
      </pc:sldChg>
      <pc:sldChg chg="add ord">
        <pc:chgData name="Martin Reid" userId="67ffab8d-f470-478f-897c-60fbd247a8c9" providerId="ADAL" clId="{DB8E5EF9-6126-487E-B3D9-778640996FCD}" dt="2025-01-14T09:53:58.058" v="398"/>
        <pc:sldMkLst>
          <pc:docMk/>
          <pc:sldMk cId="2468132009" sldId="729"/>
        </pc:sldMkLst>
      </pc:sldChg>
      <pc:sldChg chg="delSp modSp add mod setBg">
        <pc:chgData name="Martin Reid" userId="67ffab8d-f470-478f-897c-60fbd247a8c9" providerId="ADAL" clId="{DB8E5EF9-6126-487E-B3D9-778640996FCD}" dt="2025-01-13T20:20:39.117" v="63" actId="1076"/>
        <pc:sldMkLst>
          <pc:docMk/>
          <pc:sldMk cId="3137606325" sldId="736"/>
        </pc:sldMkLst>
        <pc:spChg chg="del">
          <ac:chgData name="Martin Reid" userId="67ffab8d-f470-478f-897c-60fbd247a8c9" providerId="ADAL" clId="{DB8E5EF9-6126-487E-B3D9-778640996FCD}" dt="2025-01-13T20:19:40.011" v="43" actId="478"/>
          <ac:spMkLst>
            <pc:docMk/>
            <pc:sldMk cId="3137606325" sldId="736"/>
            <ac:spMk id="3" creationId="{30A57FE1-A343-90FB-5439-B38C4B08748F}"/>
          </ac:spMkLst>
        </pc:spChg>
        <pc:spChg chg="mod">
          <ac:chgData name="Martin Reid" userId="67ffab8d-f470-478f-897c-60fbd247a8c9" providerId="ADAL" clId="{DB8E5EF9-6126-487E-B3D9-778640996FCD}" dt="2025-01-13T20:20:39.117" v="63" actId="1076"/>
          <ac:spMkLst>
            <pc:docMk/>
            <pc:sldMk cId="3137606325" sldId="736"/>
            <ac:spMk id="5" creationId="{8BB4F659-B292-B595-551A-39721A702869}"/>
          </ac:spMkLst>
        </pc:spChg>
        <pc:graphicFrameChg chg="del modGraphic">
          <ac:chgData name="Martin Reid" userId="67ffab8d-f470-478f-897c-60fbd247a8c9" providerId="ADAL" clId="{DB8E5EF9-6126-487E-B3D9-778640996FCD}" dt="2025-01-13T20:19:52.701" v="45" actId="478"/>
          <ac:graphicFrameMkLst>
            <pc:docMk/>
            <pc:sldMk cId="3137606325" sldId="736"/>
            <ac:graphicFrameMk id="4" creationId="{57A202BC-4868-A6B0-2DAD-004CF98CE621}"/>
          </ac:graphicFrameMkLst>
        </pc:graphicFrameChg>
      </pc:sldChg>
      <pc:sldChg chg="delSp modSp mod delAnim">
        <pc:chgData name="Martin Reid" userId="67ffab8d-f470-478f-897c-60fbd247a8c9" providerId="ADAL" clId="{DB8E5EF9-6126-487E-B3D9-778640996FCD}" dt="2025-01-14T08:59:30.580" v="332" actId="1076"/>
        <pc:sldMkLst>
          <pc:docMk/>
          <pc:sldMk cId="922044088" sldId="743"/>
        </pc:sldMkLst>
        <pc:spChg chg="del">
          <ac:chgData name="Martin Reid" userId="67ffab8d-f470-478f-897c-60fbd247a8c9" providerId="ADAL" clId="{DB8E5EF9-6126-487E-B3D9-778640996FCD}" dt="2025-01-14T08:59:06.630" v="330" actId="478"/>
          <ac:spMkLst>
            <pc:docMk/>
            <pc:sldMk cId="922044088" sldId="743"/>
            <ac:spMk id="8" creationId="{176782F8-C2E4-B346-BEA9-BBB12AAB4416}"/>
          </ac:spMkLst>
        </pc:spChg>
        <pc:picChg chg="mod modCrop">
          <ac:chgData name="Martin Reid" userId="67ffab8d-f470-478f-897c-60fbd247a8c9" providerId="ADAL" clId="{DB8E5EF9-6126-487E-B3D9-778640996FCD}" dt="2025-01-14T08:59:30.580" v="332" actId="1076"/>
          <ac:picMkLst>
            <pc:docMk/>
            <pc:sldMk cId="922044088" sldId="743"/>
            <ac:picMk id="7" creationId="{46280D32-4319-64FB-5198-D734E90E4714}"/>
          </ac:picMkLst>
        </pc:picChg>
      </pc:sldChg>
      <pc:sldChg chg="add mod modClrScheme chgLayout">
        <pc:chgData name="Martin Reid" userId="67ffab8d-f470-478f-897c-60fbd247a8c9" providerId="ADAL" clId="{DB8E5EF9-6126-487E-B3D9-778640996FCD}" dt="2025-01-13T20:14:48.666" v="30" actId="700"/>
        <pc:sldMkLst>
          <pc:docMk/>
          <pc:sldMk cId="3535435958" sldId="745"/>
        </pc:sldMkLst>
      </pc:sldChg>
      <pc:sldChg chg="ord">
        <pc:chgData name="Martin Reid" userId="67ffab8d-f470-478f-897c-60fbd247a8c9" providerId="ADAL" clId="{DB8E5EF9-6126-487E-B3D9-778640996FCD}" dt="2025-01-13T19:54:08.028" v="1"/>
        <pc:sldMkLst>
          <pc:docMk/>
          <pc:sldMk cId="1499967501" sldId="748"/>
        </pc:sldMkLst>
      </pc:sldChg>
      <pc:sldChg chg="add mod setBg modClrScheme chgLayout">
        <pc:chgData name="Martin Reid" userId="67ffab8d-f470-478f-897c-60fbd247a8c9" providerId="ADAL" clId="{DB8E5EF9-6126-487E-B3D9-778640996FCD}" dt="2025-01-13T20:14:26.921" v="29"/>
        <pc:sldMkLst>
          <pc:docMk/>
          <pc:sldMk cId="1439539811" sldId="750"/>
        </pc:sldMkLst>
      </pc:sldChg>
      <pc:sldChg chg="add mod setBg modClrScheme chgLayout">
        <pc:chgData name="Martin Reid" userId="67ffab8d-f470-478f-897c-60fbd247a8c9" providerId="ADAL" clId="{DB8E5EF9-6126-487E-B3D9-778640996FCD}" dt="2025-01-13T20:04:18.276" v="26"/>
        <pc:sldMkLst>
          <pc:docMk/>
          <pc:sldMk cId="4025863920" sldId="751"/>
        </pc:sldMkLst>
      </pc:sldChg>
      <pc:sldChg chg="add mod setBg modClrScheme chgLayout">
        <pc:chgData name="Martin Reid" userId="67ffab8d-f470-478f-897c-60fbd247a8c9" providerId="ADAL" clId="{DB8E5EF9-6126-487E-B3D9-778640996FCD}" dt="2025-01-13T20:14:59.873" v="32"/>
        <pc:sldMkLst>
          <pc:docMk/>
          <pc:sldMk cId="1521987653" sldId="752"/>
        </pc:sldMkLst>
      </pc:sldChg>
      <pc:sldChg chg="add">
        <pc:chgData name="Martin Reid" userId="67ffab8d-f470-478f-897c-60fbd247a8c9" providerId="ADAL" clId="{DB8E5EF9-6126-487E-B3D9-778640996FCD}" dt="2025-01-13T20:03:31.829" v="20"/>
        <pc:sldMkLst>
          <pc:docMk/>
          <pc:sldMk cId="2366691856" sldId="756"/>
        </pc:sldMkLst>
      </pc:sldChg>
      <pc:sldChg chg="add">
        <pc:chgData name="Martin Reid" userId="67ffab8d-f470-478f-897c-60fbd247a8c9" providerId="ADAL" clId="{DB8E5EF9-6126-487E-B3D9-778640996FCD}" dt="2025-01-13T20:03:31.829" v="20"/>
        <pc:sldMkLst>
          <pc:docMk/>
          <pc:sldMk cId="3674644899" sldId="757"/>
        </pc:sldMkLst>
      </pc:sldChg>
      <pc:sldChg chg="add">
        <pc:chgData name="Martin Reid" userId="67ffab8d-f470-478f-897c-60fbd247a8c9" providerId="ADAL" clId="{DB8E5EF9-6126-487E-B3D9-778640996FCD}" dt="2025-01-13T20:03:31.829" v="20"/>
        <pc:sldMkLst>
          <pc:docMk/>
          <pc:sldMk cId="3720028140" sldId="758"/>
        </pc:sldMkLst>
      </pc:sldChg>
      <pc:sldChg chg="add mod setBg modClrScheme chgLayout">
        <pc:chgData name="Martin Reid" userId="67ffab8d-f470-478f-897c-60fbd247a8c9" providerId="ADAL" clId="{DB8E5EF9-6126-487E-B3D9-778640996FCD}" dt="2025-01-13T20:16:14.181" v="35"/>
        <pc:sldMkLst>
          <pc:docMk/>
          <pc:sldMk cId="3048113628" sldId="759"/>
        </pc:sldMkLst>
      </pc:sldChg>
      <pc:sldChg chg="addSp modSp new mod ord modClrScheme chgLayout">
        <pc:chgData name="Martin Reid" userId="67ffab8d-f470-478f-897c-60fbd247a8c9" providerId="ADAL" clId="{DB8E5EF9-6126-487E-B3D9-778640996FCD}" dt="2025-01-13T20:18:53.508" v="41"/>
        <pc:sldMkLst>
          <pc:docMk/>
          <pc:sldMk cId="4086435088" sldId="764"/>
        </pc:sldMkLst>
        <pc:spChg chg="add mod">
          <ac:chgData name="Martin Reid" userId="67ffab8d-f470-478f-897c-60fbd247a8c9" providerId="ADAL" clId="{DB8E5EF9-6126-487E-B3D9-778640996FCD}" dt="2025-01-13T19:58:30.482" v="19" actId="14100"/>
          <ac:spMkLst>
            <pc:docMk/>
            <pc:sldMk cId="4086435088" sldId="764"/>
            <ac:spMk id="4" creationId="{E891B84E-A1E5-E91B-306E-2AB1AD2DF79A}"/>
          </ac:spMkLst>
        </pc:spChg>
        <pc:picChg chg="add">
          <ac:chgData name="Martin Reid" userId="67ffab8d-f470-478f-897c-60fbd247a8c9" providerId="ADAL" clId="{DB8E5EF9-6126-487E-B3D9-778640996FCD}" dt="2025-01-13T19:57:30.287" v="12" actId="22"/>
          <ac:picMkLst>
            <pc:docMk/>
            <pc:sldMk cId="4086435088" sldId="764"/>
            <ac:picMk id="3" creationId="{7B19BB73-A811-232C-7A91-F515353A68AF}"/>
          </ac:picMkLst>
        </pc:picChg>
      </pc:sldChg>
      <pc:sldChg chg="addSp modSp new mod ord setBg">
        <pc:chgData name="Martin Reid" userId="67ffab8d-f470-478f-897c-60fbd247a8c9" providerId="ADAL" clId="{DB8E5EF9-6126-487E-B3D9-778640996FCD}" dt="2025-01-13T20:55:08.725" v="195"/>
        <pc:sldMkLst>
          <pc:docMk/>
          <pc:sldMk cId="952837120" sldId="765"/>
        </pc:sldMkLst>
        <pc:grpChg chg="add mod">
          <ac:chgData name="Martin Reid" userId="67ffab8d-f470-478f-897c-60fbd247a8c9" providerId="ADAL" clId="{DB8E5EF9-6126-487E-B3D9-778640996FCD}" dt="2025-01-13T20:30:17.268" v="70" actId="14861"/>
          <ac:grpSpMkLst>
            <pc:docMk/>
            <pc:sldMk cId="952837120" sldId="765"/>
            <ac:grpSpMk id="6" creationId="{BD4FDD49-FC81-6749-D48E-8192F67B8D30}"/>
          </ac:grpSpMkLst>
        </pc:grpChg>
        <pc:picChg chg="add mod">
          <ac:chgData name="Martin Reid" userId="67ffab8d-f470-478f-897c-60fbd247a8c9" providerId="ADAL" clId="{DB8E5EF9-6126-487E-B3D9-778640996FCD}" dt="2025-01-13T20:30:02.927" v="69" actId="164"/>
          <ac:picMkLst>
            <pc:docMk/>
            <pc:sldMk cId="952837120" sldId="765"/>
            <ac:picMk id="3" creationId="{BDB98C8C-B5FF-69E0-6105-3E3B7FB553EF}"/>
          </ac:picMkLst>
        </pc:picChg>
        <pc:picChg chg="add mod modCrop">
          <ac:chgData name="Martin Reid" userId="67ffab8d-f470-478f-897c-60fbd247a8c9" providerId="ADAL" clId="{DB8E5EF9-6126-487E-B3D9-778640996FCD}" dt="2025-01-13T20:30:02.927" v="69" actId="164"/>
          <ac:picMkLst>
            <pc:docMk/>
            <pc:sldMk cId="952837120" sldId="765"/>
            <ac:picMk id="5" creationId="{AADCE415-ABD2-FDCF-F1A7-6BE8A5E8B2D6}"/>
          </ac:picMkLst>
        </pc:picChg>
      </pc:sldChg>
      <pc:sldChg chg="addSp modSp new mod setBg">
        <pc:chgData name="Martin Reid" userId="67ffab8d-f470-478f-897c-60fbd247a8c9" providerId="ADAL" clId="{DB8E5EF9-6126-487E-B3D9-778640996FCD}" dt="2025-01-13T20:37:32.043" v="115" actId="113"/>
        <pc:sldMkLst>
          <pc:docMk/>
          <pc:sldMk cId="3582236745" sldId="766"/>
        </pc:sldMkLst>
        <pc:spChg chg="add mod">
          <ac:chgData name="Martin Reid" userId="67ffab8d-f470-478f-897c-60fbd247a8c9" providerId="ADAL" clId="{DB8E5EF9-6126-487E-B3D9-778640996FCD}" dt="2025-01-13T20:37:32.043" v="115" actId="113"/>
          <ac:spMkLst>
            <pc:docMk/>
            <pc:sldMk cId="3582236745" sldId="766"/>
            <ac:spMk id="3" creationId="{57E7E447-5D44-1AA8-02F7-E47ACD619BA7}"/>
          </ac:spMkLst>
        </pc:spChg>
      </pc:sldChg>
      <pc:sldChg chg="addSp modSp new mod setBg">
        <pc:chgData name="Martin Reid" userId="67ffab8d-f470-478f-897c-60fbd247a8c9" providerId="ADAL" clId="{DB8E5EF9-6126-487E-B3D9-778640996FCD}" dt="2025-01-13T20:37:43.608" v="117" actId="1076"/>
        <pc:sldMkLst>
          <pc:docMk/>
          <pc:sldMk cId="444906268" sldId="767"/>
        </pc:sldMkLst>
        <pc:spChg chg="add mod">
          <ac:chgData name="Martin Reid" userId="67ffab8d-f470-478f-897c-60fbd247a8c9" providerId="ADAL" clId="{DB8E5EF9-6126-487E-B3D9-778640996FCD}" dt="2025-01-13T20:37:43.608" v="117" actId="1076"/>
          <ac:spMkLst>
            <pc:docMk/>
            <pc:sldMk cId="444906268" sldId="767"/>
            <ac:spMk id="3" creationId="{B4FE4B53-32FF-2F8F-34F4-B650626D794D}"/>
          </ac:spMkLst>
        </pc:spChg>
      </pc:sldChg>
      <pc:sldChg chg="addSp modSp new mod setBg">
        <pc:chgData name="Martin Reid" userId="67ffab8d-f470-478f-897c-60fbd247a8c9" providerId="ADAL" clId="{DB8E5EF9-6126-487E-B3D9-778640996FCD}" dt="2025-01-13T20:39:42.848" v="142" actId="113"/>
        <pc:sldMkLst>
          <pc:docMk/>
          <pc:sldMk cId="879760227" sldId="768"/>
        </pc:sldMkLst>
        <pc:spChg chg="add mod">
          <ac:chgData name="Martin Reid" userId="67ffab8d-f470-478f-897c-60fbd247a8c9" providerId="ADAL" clId="{DB8E5EF9-6126-487E-B3D9-778640996FCD}" dt="2025-01-13T20:39:42.848" v="142" actId="113"/>
          <ac:spMkLst>
            <pc:docMk/>
            <pc:sldMk cId="879760227" sldId="768"/>
            <ac:spMk id="3" creationId="{F39FDF20-3488-F186-FA90-3C2F1D437B2B}"/>
          </ac:spMkLst>
        </pc:spChg>
      </pc:sldChg>
      <pc:sldChg chg="addSp modSp new mod setBg">
        <pc:chgData name="Martin Reid" userId="67ffab8d-f470-478f-897c-60fbd247a8c9" providerId="ADAL" clId="{DB8E5EF9-6126-487E-B3D9-778640996FCD}" dt="2025-01-13T20:40:32.860" v="148"/>
        <pc:sldMkLst>
          <pc:docMk/>
          <pc:sldMk cId="798778860" sldId="769"/>
        </pc:sldMkLst>
        <pc:picChg chg="add mod">
          <ac:chgData name="Martin Reid" userId="67ffab8d-f470-478f-897c-60fbd247a8c9" providerId="ADAL" clId="{DB8E5EF9-6126-487E-B3D9-778640996FCD}" dt="2025-01-13T20:40:24.882" v="147" actId="1076"/>
          <ac:picMkLst>
            <pc:docMk/>
            <pc:sldMk cId="798778860" sldId="769"/>
            <ac:picMk id="3" creationId="{5A1CD26D-42D5-CDCE-542C-9AD580DE98C8}"/>
          </ac:picMkLst>
        </pc:picChg>
      </pc:sldChg>
      <pc:sldChg chg="addSp modSp new mod modClrScheme chgLayout">
        <pc:chgData name="Martin Reid" userId="67ffab8d-f470-478f-897c-60fbd247a8c9" providerId="ADAL" clId="{DB8E5EF9-6126-487E-B3D9-778640996FCD}" dt="2025-01-13T20:58:05.283" v="207" actId="14100"/>
        <pc:sldMkLst>
          <pc:docMk/>
          <pc:sldMk cId="2113146615" sldId="770"/>
        </pc:sldMkLst>
        <pc:spChg chg="add mod">
          <ac:chgData name="Martin Reid" userId="67ffab8d-f470-478f-897c-60fbd247a8c9" providerId="ADAL" clId="{DB8E5EF9-6126-487E-B3D9-778640996FCD}" dt="2025-01-13T20:58:05.283" v="207" actId="14100"/>
          <ac:spMkLst>
            <pc:docMk/>
            <pc:sldMk cId="2113146615" sldId="770"/>
            <ac:spMk id="5" creationId="{F5BD7FB8-16B1-7FC6-C26D-E5F0B7400578}"/>
          </ac:spMkLst>
        </pc:spChg>
        <pc:picChg chg="add mod">
          <ac:chgData name="Martin Reid" userId="67ffab8d-f470-478f-897c-60fbd247a8c9" providerId="ADAL" clId="{DB8E5EF9-6126-487E-B3D9-778640996FCD}" dt="2025-01-13T20:57:29.808" v="199" actId="27614"/>
          <ac:picMkLst>
            <pc:docMk/>
            <pc:sldMk cId="2113146615" sldId="770"/>
            <ac:picMk id="3" creationId="{07F685EC-7D2E-A17A-8135-ADE573B6B05E}"/>
          </ac:picMkLst>
        </pc:picChg>
      </pc:sldChg>
      <pc:sldChg chg="new del">
        <pc:chgData name="Martin Reid" userId="67ffab8d-f470-478f-897c-60fbd247a8c9" providerId="ADAL" clId="{DB8E5EF9-6126-487E-B3D9-778640996FCD}" dt="2025-01-13T20:59:47.239" v="222" actId="47"/>
        <pc:sldMkLst>
          <pc:docMk/>
          <pc:sldMk cId="2334976566" sldId="771"/>
        </pc:sldMkLst>
      </pc:sldChg>
      <pc:sldChg chg="addSp delSp modSp new mod modClrScheme chgLayout">
        <pc:chgData name="Martin Reid" userId="67ffab8d-f470-478f-897c-60fbd247a8c9" providerId="ADAL" clId="{DB8E5EF9-6126-487E-B3D9-778640996FCD}" dt="2025-01-13T20:59:34.307" v="221" actId="207"/>
        <pc:sldMkLst>
          <pc:docMk/>
          <pc:sldMk cId="1325258187" sldId="772"/>
        </pc:sldMkLst>
        <pc:spChg chg="del">
          <ac:chgData name="Martin Reid" userId="67ffab8d-f470-478f-897c-60fbd247a8c9" providerId="ADAL" clId="{DB8E5EF9-6126-487E-B3D9-778640996FCD}" dt="2025-01-13T20:58:58.207" v="209" actId="700"/>
          <ac:spMkLst>
            <pc:docMk/>
            <pc:sldMk cId="1325258187" sldId="772"/>
            <ac:spMk id="2" creationId="{6F8CC8AD-690E-9BCB-F0BA-94F609F6377B}"/>
          </ac:spMkLst>
        </pc:spChg>
        <pc:spChg chg="del">
          <ac:chgData name="Martin Reid" userId="67ffab8d-f470-478f-897c-60fbd247a8c9" providerId="ADAL" clId="{DB8E5EF9-6126-487E-B3D9-778640996FCD}" dt="2025-01-13T20:58:58.207" v="209" actId="700"/>
          <ac:spMkLst>
            <pc:docMk/>
            <pc:sldMk cId="1325258187" sldId="772"/>
            <ac:spMk id="3" creationId="{C30565FF-F901-AF6D-099E-EED8BD8A99F4}"/>
          </ac:spMkLst>
        </pc:spChg>
        <pc:spChg chg="mod ord">
          <ac:chgData name="Martin Reid" userId="67ffab8d-f470-478f-897c-60fbd247a8c9" providerId="ADAL" clId="{DB8E5EF9-6126-487E-B3D9-778640996FCD}" dt="2025-01-13T20:59:03.358" v="211" actId="26606"/>
          <ac:spMkLst>
            <pc:docMk/>
            <pc:sldMk cId="1325258187" sldId="772"/>
            <ac:spMk id="4" creationId="{CFA502A8-1BE9-8FB6-FCD3-811555D10266}"/>
          </ac:spMkLst>
        </pc:spChg>
        <pc:spChg chg="mod ord modVis">
          <ac:chgData name="Martin Reid" userId="67ffab8d-f470-478f-897c-60fbd247a8c9" providerId="ADAL" clId="{DB8E5EF9-6126-487E-B3D9-778640996FCD}" dt="2025-01-13T20:59:03.358" v="211" actId="26606"/>
          <ac:spMkLst>
            <pc:docMk/>
            <pc:sldMk cId="1325258187" sldId="772"/>
            <ac:spMk id="5" creationId="{9468801F-E521-0797-D140-673F3C85D99E}"/>
          </ac:spMkLst>
        </pc:spChg>
        <pc:spChg chg="del">
          <ac:chgData name="Martin Reid" userId="67ffab8d-f470-478f-897c-60fbd247a8c9" providerId="ADAL" clId="{DB8E5EF9-6126-487E-B3D9-778640996FCD}" dt="2025-01-13T20:58:58.207" v="209" actId="700"/>
          <ac:spMkLst>
            <pc:docMk/>
            <pc:sldMk cId="1325258187" sldId="772"/>
            <ac:spMk id="6" creationId="{B223E80A-CC33-4CC6-66DE-77B57E700BE2}"/>
          </ac:spMkLst>
        </pc:spChg>
        <pc:spChg chg="add mod">
          <ac:chgData name="Martin Reid" userId="67ffab8d-f470-478f-897c-60fbd247a8c9" providerId="ADAL" clId="{DB8E5EF9-6126-487E-B3D9-778640996FCD}" dt="2025-01-13T20:59:34.307" v="221" actId="207"/>
          <ac:spMkLst>
            <pc:docMk/>
            <pc:sldMk cId="1325258187" sldId="772"/>
            <ac:spMk id="10" creationId="{5B7C9F27-2E56-213D-4BFA-21D7AF06503B}"/>
          </ac:spMkLst>
        </pc:spChg>
        <pc:picChg chg="add mod ord">
          <ac:chgData name="Martin Reid" userId="67ffab8d-f470-478f-897c-60fbd247a8c9" providerId="ADAL" clId="{DB8E5EF9-6126-487E-B3D9-778640996FCD}" dt="2025-01-13T20:59:13.717" v="213" actId="27614"/>
          <ac:picMkLst>
            <pc:docMk/>
            <pc:sldMk cId="1325258187" sldId="772"/>
            <ac:picMk id="8" creationId="{FBA579E3-AC2A-2A8F-50BE-EE846B517583}"/>
          </ac:picMkLst>
        </pc:picChg>
      </pc:sldChg>
      <pc:sldChg chg="addSp new mod">
        <pc:chgData name="Martin Reid" userId="67ffab8d-f470-478f-897c-60fbd247a8c9" providerId="ADAL" clId="{DB8E5EF9-6126-487E-B3D9-778640996FCD}" dt="2025-01-13T22:02:18.497" v="230" actId="22"/>
        <pc:sldMkLst>
          <pc:docMk/>
          <pc:sldMk cId="3047707896" sldId="773"/>
        </pc:sldMkLst>
        <pc:picChg chg="add">
          <ac:chgData name="Martin Reid" userId="67ffab8d-f470-478f-897c-60fbd247a8c9" providerId="ADAL" clId="{DB8E5EF9-6126-487E-B3D9-778640996FCD}" dt="2025-01-13T22:02:18.497" v="230" actId="22"/>
          <ac:picMkLst>
            <pc:docMk/>
            <pc:sldMk cId="3047707896" sldId="773"/>
            <ac:picMk id="3" creationId="{F8B40875-6C76-7293-3FB4-28FF39CED30C}"/>
          </ac:picMkLst>
        </pc:picChg>
      </pc:sldChg>
      <pc:sldChg chg="addSp add mod">
        <pc:chgData name="Martin Reid" userId="67ffab8d-f470-478f-897c-60fbd247a8c9" providerId="ADAL" clId="{DB8E5EF9-6126-487E-B3D9-778640996FCD}" dt="2025-01-13T22:02:35.367" v="231" actId="22"/>
        <pc:sldMkLst>
          <pc:docMk/>
          <pc:sldMk cId="850362951" sldId="774"/>
        </pc:sldMkLst>
        <pc:picChg chg="add">
          <ac:chgData name="Martin Reid" userId="67ffab8d-f470-478f-897c-60fbd247a8c9" providerId="ADAL" clId="{DB8E5EF9-6126-487E-B3D9-778640996FCD}" dt="2025-01-13T22:02:35.367" v="231" actId="22"/>
          <ac:picMkLst>
            <pc:docMk/>
            <pc:sldMk cId="850362951" sldId="774"/>
            <ac:picMk id="3" creationId="{C51BBAA6-C694-DDB5-979C-EC6910F77255}"/>
          </ac:picMkLst>
        </pc:picChg>
      </pc:sldChg>
      <pc:sldChg chg="addSp modSp add mod">
        <pc:chgData name="Martin Reid" userId="67ffab8d-f470-478f-897c-60fbd247a8c9" providerId="ADAL" clId="{DB8E5EF9-6126-487E-B3D9-778640996FCD}" dt="2025-01-13T22:02:51.745" v="233" actId="1076"/>
        <pc:sldMkLst>
          <pc:docMk/>
          <pc:sldMk cId="2248164303" sldId="775"/>
        </pc:sldMkLst>
        <pc:picChg chg="add mod">
          <ac:chgData name="Martin Reid" userId="67ffab8d-f470-478f-897c-60fbd247a8c9" providerId="ADAL" clId="{DB8E5EF9-6126-487E-B3D9-778640996FCD}" dt="2025-01-13T22:02:51.745" v="233" actId="1076"/>
          <ac:picMkLst>
            <pc:docMk/>
            <pc:sldMk cId="2248164303" sldId="775"/>
            <ac:picMk id="3" creationId="{E0EF93EA-4EEA-E836-5E62-522104E15799}"/>
          </ac:picMkLst>
        </pc:picChg>
      </pc:sldChg>
      <pc:sldChg chg="add del">
        <pc:chgData name="Martin Reid" userId="67ffab8d-f470-478f-897c-60fbd247a8c9" providerId="ADAL" clId="{DB8E5EF9-6126-487E-B3D9-778640996FCD}" dt="2025-01-13T22:02:54.680" v="234" actId="47"/>
        <pc:sldMkLst>
          <pc:docMk/>
          <pc:sldMk cId="425213451" sldId="776"/>
        </pc:sldMkLst>
      </pc:sldChg>
      <pc:sldChg chg="addSp modSp new mod setBg">
        <pc:chgData name="Martin Reid" userId="67ffab8d-f470-478f-897c-60fbd247a8c9" providerId="ADAL" clId="{DB8E5EF9-6126-487E-B3D9-778640996FCD}" dt="2025-01-14T09:50:45.205" v="376" actId="208"/>
        <pc:sldMkLst>
          <pc:docMk/>
          <pc:sldMk cId="2249891734" sldId="776"/>
        </pc:sldMkLst>
        <pc:picChg chg="add mod modCrop">
          <ac:chgData name="Martin Reid" userId="67ffab8d-f470-478f-897c-60fbd247a8c9" providerId="ADAL" clId="{DB8E5EF9-6126-487E-B3D9-778640996FCD}" dt="2025-01-14T09:50:45.205" v="376" actId="208"/>
          <ac:picMkLst>
            <pc:docMk/>
            <pc:sldMk cId="2249891734" sldId="776"/>
            <ac:picMk id="3" creationId="{4779C4A8-AED0-1C5C-128F-0BBB77AEDF31}"/>
          </ac:picMkLst>
        </pc:picChg>
        <pc:picChg chg="add mod modCrop">
          <ac:chgData name="Martin Reid" userId="67ffab8d-f470-478f-897c-60fbd247a8c9" providerId="ADAL" clId="{DB8E5EF9-6126-487E-B3D9-778640996FCD}" dt="2025-01-14T09:50:45.205" v="376" actId="208"/>
          <ac:picMkLst>
            <pc:docMk/>
            <pc:sldMk cId="2249891734" sldId="776"/>
            <ac:picMk id="4" creationId="{BB649BD8-B913-EAA9-0CA7-06EA61442FA0}"/>
          </ac:picMkLst>
        </pc:picChg>
      </pc:sldChg>
      <pc:sldChg chg="addSp modSp new mod setBg">
        <pc:chgData name="Martin Reid" userId="67ffab8d-f470-478f-897c-60fbd247a8c9" providerId="ADAL" clId="{DB8E5EF9-6126-487E-B3D9-778640996FCD}" dt="2025-01-14T09:51:28.848" v="380" actId="1582"/>
        <pc:sldMkLst>
          <pc:docMk/>
          <pc:sldMk cId="3567540870" sldId="777"/>
        </pc:sldMkLst>
        <pc:spChg chg="add mod">
          <ac:chgData name="Martin Reid" userId="67ffab8d-f470-478f-897c-60fbd247a8c9" providerId="ADAL" clId="{DB8E5EF9-6126-487E-B3D9-778640996FCD}" dt="2025-01-14T09:51:28.848" v="380" actId="1582"/>
          <ac:spMkLst>
            <pc:docMk/>
            <pc:sldMk cId="3567540870" sldId="777"/>
            <ac:spMk id="4" creationId="{C34B1F84-F9D7-26E0-1041-169AFB62B254}"/>
          </ac:spMkLst>
        </pc:spChg>
        <pc:picChg chg="add mod">
          <ac:chgData name="Martin Reid" userId="67ffab8d-f470-478f-897c-60fbd247a8c9" providerId="ADAL" clId="{DB8E5EF9-6126-487E-B3D9-778640996FCD}" dt="2025-01-14T09:50:37.087" v="375" actId="208"/>
          <ac:picMkLst>
            <pc:docMk/>
            <pc:sldMk cId="3567540870" sldId="777"/>
            <ac:picMk id="3" creationId="{5BAD46AD-B8F9-53CE-3D79-891B39DB2D45}"/>
          </ac:picMkLst>
        </pc:picChg>
      </pc:sldChg>
      <pc:sldChg chg="addSp modSp new mod setBg">
        <pc:chgData name="Martin Reid" userId="67ffab8d-f470-478f-897c-60fbd247a8c9" providerId="ADAL" clId="{DB8E5EF9-6126-487E-B3D9-778640996FCD}" dt="2025-01-14T09:51:45.390" v="384" actId="1076"/>
        <pc:sldMkLst>
          <pc:docMk/>
          <pc:sldMk cId="1171276310" sldId="778"/>
        </pc:sldMkLst>
        <pc:spChg chg="add mod">
          <ac:chgData name="Martin Reid" userId="67ffab8d-f470-478f-897c-60fbd247a8c9" providerId="ADAL" clId="{DB8E5EF9-6126-487E-B3D9-778640996FCD}" dt="2025-01-14T09:51:45.390" v="384" actId="1076"/>
          <ac:spMkLst>
            <pc:docMk/>
            <pc:sldMk cId="1171276310" sldId="778"/>
            <ac:spMk id="4" creationId="{5D12AF6D-0183-67AB-3DFC-E586CF1B8BBC}"/>
          </ac:spMkLst>
        </pc:spChg>
        <pc:picChg chg="add mod">
          <ac:chgData name="Martin Reid" userId="67ffab8d-f470-478f-897c-60fbd247a8c9" providerId="ADAL" clId="{DB8E5EF9-6126-487E-B3D9-778640996FCD}" dt="2025-01-14T09:50:29.153" v="374" actId="208"/>
          <ac:picMkLst>
            <pc:docMk/>
            <pc:sldMk cId="1171276310" sldId="778"/>
            <ac:picMk id="3" creationId="{C7014089-451E-F863-648E-3913018ECDDA}"/>
          </ac:picMkLst>
        </pc:picChg>
      </pc:sldChg>
      <pc:sldChg chg="addSp delSp modSp new mod setBg modClrScheme chgLayout">
        <pc:chgData name="Martin Reid" userId="67ffab8d-f470-478f-897c-60fbd247a8c9" providerId="ADAL" clId="{DB8E5EF9-6126-487E-B3D9-778640996FCD}" dt="2025-01-14T09:53:40.923" v="396" actId="478"/>
        <pc:sldMkLst>
          <pc:docMk/>
          <pc:sldMk cId="2563600199" sldId="779"/>
        </pc:sldMkLst>
        <pc:spChg chg="del mod ord">
          <ac:chgData name="Martin Reid" userId="67ffab8d-f470-478f-897c-60fbd247a8c9" providerId="ADAL" clId="{DB8E5EF9-6126-487E-B3D9-778640996FCD}" dt="2025-01-14T09:53:38.996" v="395" actId="478"/>
          <ac:spMkLst>
            <pc:docMk/>
            <pc:sldMk cId="2563600199" sldId="779"/>
            <ac:spMk id="2" creationId="{7232E6AD-2991-A031-4F74-AD155E35E7DE}"/>
          </ac:spMkLst>
        </pc:spChg>
        <pc:spChg chg="del mod ord">
          <ac:chgData name="Martin Reid" userId="67ffab8d-f470-478f-897c-60fbd247a8c9" providerId="ADAL" clId="{DB8E5EF9-6126-487E-B3D9-778640996FCD}" dt="2025-01-14T09:53:40.923" v="396" actId="478"/>
          <ac:spMkLst>
            <pc:docMk/>
            <pc:sldMk cId="2563600199" sldId="779"/>
            <ac:spMk id="3" creationId="{DFE90633-B3C4-86FB-7DB6-5932EF92E3B7}"/>
          </ac:spMkLst>
        </pc:spChg>
        <pc:spChg chg="del">
          <ac:chgData name="Martin Reid" userId="67ffab8d-f470-478f-897c-60fbd247a8c9" providerId="ADAL" clId="{DB8E5EF9-6126-487E-B3D9-778640996FCD}" dt="2025-01-14T09:52:59.489" v="386" actId="700"/>
          <ac:spMkLst>
            <pc:docMk/>
            <pc:sldMk cId="2563600199" sldId="779"/>
            <ac:spMk id="4" creationId="{3030DC91-100A-1B4A-EAD8-39D00387D656}"/>
          </ac:spMkLst>
        </pc:spChg>
        <pc:spChg chg="del">
          <ac:chgData name="Martin Reid" userId="67ffab8d-f470-478f-897c-60fbd247a8c9" providerId="ADAL" clId="{DB8E5EF9-6126-487E-B3D9-778640996FCD}" dt="2025-01-14T09:52:59.489" v="386" actId="700"/>
          <ac:spMkLst>
            <pc:docMk/>
            <pc:sldMk cId="2563600199" sldId="779"/>
            <ac:spMk id="5" creationId="{2DEAA980-616C-7141-D90B-DCBABCCBFAB1}"/>
          </ac:spMkLst>
        </pc:spChg>
        <pc:spChg chg="del">
          <ac:chgData name="Martin Reid" userId="67ffab8d-f470-478f-897c-60fbd247a8c9" providerId="ADAL" clId="{DB8E5EF9-6126-487E-B3D9-778640996FCD}" dt="2025-01-14T09:52:59.489" v="386" actId="700"/>
          <ac:spMkLst>
            <pc:docMk/>
            <pc:sldMk cId="2563600199" sldId="779"/>
            <ac:spMk id="6" creationId="{008867C1-8839-1339-F459-DD0613557264}"/>
          </ac:spMkLst>
        </pc:spChg>
        <pc:spChg chg="del">
          <ac:chgData name="Martin Reid" userId="67ffab8d-f470-478f-897c-60fbd247a8c9" providerId="ADAL" clId="{DB8E5EF9-6126-487E-B3D9-778640996FCD}" dt="2025-01-14T09:52:59.489" v="386" actId="700"/>
          <ac:spMkLst>
            <pc:docMk/>
            <pc:sldMk cId="2563600199" sldId="779"/>
            <ac:spMk id="7" creationId="{974A588E-BC18-42BA-AB3F-769892B02E00}"/>
          </ac:spMkLst>
        </pc:spChg>
        <pc:picChg chg="add mod modCrop">
          <ac:chgData name="Martin Reid" userId="67ffab8d-f470-478f-897c-60fbd247a8c9" providerId="ADAL" clId="{DB8E5EF9-6126-487E-B3D9-778640996FCD}" dt="2025-01-14T09:53:24.107" v="393" actId="1076"/>
          <ac:picMkLst>
            <pc:docMk/>
            <pc:sldMk cId="2563600199" sldId="779"/>
            <ac:picMk id="8" creationId="{978D76AE-34F0-928C-F6E0-4E3F8EB651F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551E8-2591-D944-80FD-E935912783A2}" type="datetimeFigureOut">
              <a:rPr lang="en-GB" smtClean="0"/>
              <a:t>14/01/2025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36875-C869-DE4E-9C94-370E4490A255}" type="slidenum">
              <a:rPr lang="en-GB" smtClean="0"/>
              <a:t>‹#›</a:t>
            </a:fld>
            <a:endParaRPr lang="en-GB"/>
          </a:p>
        </p:txBody>
      </p:sp>
    </p:spTree>
    <p:extLst>
      <p:ext uri="{BB962C8B-B14F-4D97-AF65-F5344CB8AC3E}">
        <p14:creationId xmlns:p14="http://schemas.microsoft.com/office/powerpoint/2010/main" val="359507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04A314-C704-4C33-84AA-6D9A56C39AB3}" type="slidenum">
              <a:rPr lang="en-GB" smtClean="0"/>
              <a:t>56</a:t>
            </a:fld>
            <a:endParaRPr lang="en-GB"/>
          </a:p>
        </p:txBody>
      </p:sp>
    </p:spTree>
    <p:extLst>
      <p:ext uri="{BB962C8B-B14F-4D97-AF65-F5344CB8AC3E}">
        <p14:creationId xmlns:p14="http://schemas.microsoft.com/office/powerpoint/2010/main" val="3438375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B23D2-2F37-1850-E5A7-523D0DCB72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4" y="700899"/>
            <a:ext cx="6423025" cy="1422398"/>
          </a:xfrm>
        </p:spPr>
        <p:txBody>
          <a:bodyPr anchor="t" anchorCtr="0"/>
          <a:lstStyle>
            <a:lvl1pPr algn="l">
              <a:lnSpc>
                <a:spcPct val="75000"/>
              </a:lnSpc>
              <a:defRPr sz="6000" b="1">
                <a:solidFill>
                  <a:schemeClr val="tx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292180"/>
            <a:ext cx="6423024" cy="770455"/>
          </a:xfrm>
          <a:prstGeom prst="rect">
            <a:avLst/>
          </a:prstGeom>
        </p:spPr>
        <p:txBody>
          <a:bodyPr/>
          <a:lstStyle>
            <a:lvl1pPr marL="0" indent="0" algn="l">
              <a:lnSpc>
                <a:spcPct val="75000"/>
              </a:lnSpc>
              <a:spcAft>
                <a:spcPts val="750"/>
              </a:spcAft>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5" name="Picture 4">
            <a:extLst>
              <a:ext uri="{FF2B5EF4-FFF2-40B4-BE49-F238E27FC236}">
                <a16:creationId xmlns:a16="http://schemas.microsoft.com/office/drawing/2014/main" id="{CF4332E2-0C3F-5F66-789C-006FAD0F5C81}"/>
              </a:ext>
            </a:extLst>
          </p:cNvPr>
          <p:cNvPicPr>
            <a:picLocks noChangeAspect="1"/>
          </p:cNvPicPr>
          <p:nvPr userDrawn="1"/>
        </p:nvPicPr>
        <p:blipFill>
          <a:blip r:embed="rId3"/>
          <a:stretch>
            <a:fillRect/>
          </a:stretch>
        </p:blipFill>
        <p:spPr>
          <a:xfrm>
            <a:off x="10305500" y="5645150"/>
            <a:ext cx="1153076" cy="563867"/>
          </a:xfrm>
          <a:prstGeom prst="rect">
            <a:avLst/>
          </a:prstGeom>
        </p:spPr>
      </p:pic>
      <p:pic>
        <p:nvPicPr>
          <p:cNvPr id="8" name="Picture 7">
            <a:extLst>
              <a:ext uri="{FF2B5EF4-FFF2-40B4-BE49-F238E27FC236}">
                <a16:creationId xmlns:a16="http://schemas.microsoft.com/office/drawing/2014/main" id="{B5B4DBD8-386C-7747-C402-17F2A7108A9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257531" y="442063"/>
            <a:ext cx="1347095" cy="1347095"/>
          </a:xfrm>
          <a:prstGeom prst="rect">
            <a:avLst/>
          </a:prstGeom>
        </p:spPr>
      </p:pic>
    </p:spTree>
    <p:extLst>
      <p:ext uri="{BB962C8B-B14F-4D97-AF65-F5344CB8AC3E}">
        <p14:creationId xmlns:p14="http://schemas.microsoft.com/office/powerpoint/2010/main" val="3339516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 No Brand BLUE">
    <p:bg>
      <p:bgPr>
        <a:solidFill>
          <a:srgbClr val="0065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
        <p:nvSpPr>
          <p:cNvPr id="8" name="TextBox 7">
            <a:extLst>
              <a:ext uri="{FF2B5EF4-FFF2-40B4-BE49-F238E27FC236}">
                <a16:creationId xmlns:a16="http://schemas.microsoft.com/office/drawing/2014/main" id="{9A677C5C-944F-7881-C611-2BE6EB484B36}"/>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4205603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 No Brand GREEN">
    <p:bg>
      <p:bgPr>
        <a:solidFill>
          <a:srgbClr val="2E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
        <p:nvSpPr>
          <p:cNvPr id="8" name="TextBox 7">
            <a:extLst>
              <a:ext uri="{FF2B5EF4-FFF2-40B4-BE49-F238E27FC236}">
                <a16:creationId xmlns:a16="http://schemas.microsoft.com/office/drawing/2014/main" id="{263E24BE-9062-53DA-FFED-E24FD1C029B1}"/>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3923675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 No Brand PURPLE">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
        <p:nvSpPr>
          <p:cNvPr id="8" name="TextBox 7">
            <a:extLst>
              <a:ext uri="{FF2B5EF4-FFF2-40B4-BE49-F238E27FC236}">
                <a16:creationId xmlns:a16="http://schemas.microsoft.com/office/drawing/2014/main" id="{63410A6B-2B62-7E99-0041-9083C59F457E}"/>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2343432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 No Brand ORANGE">
    <p:bg>
      <p:bgPr>
        <a:solidFill>
          <a:srgbClr val="C83E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
        <p:nvSpPr>
          <p:cNvPr id="8" name="TextBox 7">
            <a:extLst>
              <a:ext uri="{FF2B5EF4-FFF2-40B4-BE49-F238E27FC236}">
                <a16:creationId xmlns:a16="http://schemas.microsoft.com/office/drawing/2014/main" id="{FCD98B6C-9C88-7DCF-A277-EB548A52A27D}"/>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1576958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 No Brand PETROL">
    <p:bg>
      <p:bgPr>
        <a:solidFill>
          <a:srgbClr val="07313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
        <p:nvSpPr>
          <p:cNvPr id="8" name="TextBox 7">
            <a:extLst>
              <a:ext uri="{FF2B5EF4-FFF2-40B4-BE49-F238E27FC236}">
                <a16:creationId xmlns:a16="http://schemas.microsoft.com/office/drawing/2014/main" id="{FCD98B6C-9C88-7DCF-A277-EB548A52A27D}"/>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357652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 No Brand SEA BLUE">
    <p:bg>
      <p:bgPr>
        <a:solidFill>
          <a:srgbClr val="0F42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
        <p:nvSpPr>
          <p:cNvPr id="8" name="TextBox 7">
            <a:extLst>
              <a:ext uri="{FF2B5EF4-FFF2-40B4-BE49-F238E27FC236}">
                <a16:creationId xmlns:a16="http://schemas.microsoft.com/office/drawing/2014/main" id="{FCD98B6C-9C88-7DCF-A277-EB548A52A27D}"/>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937385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 No Brand BURGUNDY">
    <p:bg>
      <p:bgPr>
        <a:solidFill>
          <a:srgbClr val="52162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
        <p:nvSpPr>
          <p:cNvPr id="8" name="TextBox 7">
            <a:extLst>
              <a:ext uri="{FF2B5EF4-FFF2-40B4-BE49-F238E27FC236}">
                <a16:creationId xmlns:a16="http://schemas.microsoft.com/office/drawing/2014/main" id="{FCD98B6C-9C88-7DCF-A277-EB548A52A27D}"/>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2132921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 No Brand TEAL">
    <p:bg>
      <p:bgPr>
        <a:solidFill>
          <a:srgbClr val="1A7E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
        <p:nvSpPr>
          <p:cNvPr id="8" name="TextBox 7">
            <a:extLst>
              <a:ext uri="{FF2B5EF4-FFF2-40B4-BE49-F238E27FC236}">
                <a16:creationId xmlns:a16="http://schemas.microsoft.com/office/drawing/2014/main" id="{FCD98B6C-9C88-7DCF-A277-EB548A52A27D}"/>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83180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option 1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275389" y="643965"/>
            <a:ext cx="5329238" cy="5351589"/>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9193C751-D3D3-8744-BBE4-FB031A10FFFF}" type="datetime1">
              <a:rPr lang="en-GB" smtClean="0"/>
              <a:t>14/01/2025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7" name="Text Placeholder 7">
            <a:extLst>
              <a:ext uri="{FF2B5EF4-FFF2-40B4-BE49-F238E27FC236}">
                <a16:creationId xmlns:a16="http://schemas.microsoft.com/office/drawing/2014/main" id="{2834B86E-6ABB-D89A-3CED-2B69576CD923}"/>
              </a:ext>
            </a:extLst>
          </p:cNvPr>
          <p:cNvSpPr>
            <a:spLocks noGrp="1"/>
          </p:cNvSpPr>
          <p:nvPr>
            <p:ph type="body" sz="quarter" idx="14"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177746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option 2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06553" y="2628900"/>
            <a:ext cx="2468324"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46CBC118-4A4F-0240-87CA-9A77E4E85DF6}" type="datetime1">
              <a:rPr lang="en-GB" smtClean="0"/>
              <a:t>14/01/2025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5" name="Content Placeholder 2">
            <a:extLst>
              <a:ext uri="{FF2B5EF4-FFF2-40B4-BE49-F238E27FC236}">
                <a16:creationId xmlns:a16="http://schemas.microsoft.com/office/drawing/2014/main" id="{A99E2969-2376-88AB-B6EF-B34972DBDF5F}"/>
              </a:ext>
            </a:extLst>
          </p:cNvPr>
          <p:cNvSpPr>
            <a:spLocks noGrp="1"/>
          </p:cNvSpPr>
          <p:nvPr>
            <p:ph idx="14" hasCustomPrompt="1"/>
          </p:nvPr>
        </p:nvSpPr>
        <p:spPr>
          <a:xfrm>
            <a:off x="342457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6" name="Content Placeholder 2">
            <a:extLst>
              <a:ext uri="{FF2B5EF4-FFF2-40B4-BE49-F238E27FC236}">
                <a16:creationId xmlns:a16="http://schemas.microsoft.com/office/drawing/2014/main" id="{4306F92E-6832-5121-DCBD-3E0CE1D9A3E9}"/>
              </a:ext>
            </a:extLst>
          </p:cNvPr>
          <p:cNvSpPr>
            <a:spLocks noGrp="1"/>
          </p:cNvSpPr>
          <p:nvPr>
            <p:ph idx="15" hasCustomPrompt="1"/>
          </p:nvPr>
        </p:nvSpPr>
        <p:spPr>
          <a:xfrm>
            <a:off x="6284466"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7" name="Content Placeholder 2">
            <a:extLst>
              <a:ext uri="{FF2B5EF4-FFF2-40B4-BE49-F238E27FC236}">
                <a16:creationId xmlns:a16="http://schemas.microsoft.com/office/drawing/2014/main" id="{23B3C8CC-87DB-09DD-B04D-AB27BC1E0586}"/>
              </a:ext>
            </a:extLst>
          </p:cNvPr>
          <p:cNvSpPr>
            <a:spLocks noGrp="1"/>
          </p:cNvSpPr>
          <p:nvPr>
            <p:ph idx="16" hasCustomPrompt="1"/>
          </p:nvPr>
        </p:nvSpPr>
        <p:spPr>
          <a:xfrm>
            <a:off x="912620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7" name="Text Placeholder 7">
            <a:extLst>
              <a:ext uri="{FF2B5EF4-FFF2-40B4-BE49-F238E27FC236}">
                <a16:creationId xmlns:a16="http://schemas.microsoft.com/office/drawing/2014/main" id="{D970BA7A-E886-D343-B167-2C166D3A216F}"/>
              </a:ext>
            </a:extLst>
          </p:cNvPr>
          <p:cNvSpPr>
            <a:spLocks noGrp="1"/>
          </p:cNvSpPr>
          <p:nvPr>
            <p:ph type="body" sz="quarter" idx="17"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139958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9" name="Picture 8" descr="A black and white logo&#10;&#10;Description automatically generated with medium confidence">
            <a:extLst>
              <a:ext uri="{FF2B5EF4-FFF2-40B4-BE49-F238E27FC236}">
                <a16:creationId xmlns:a16="http://schemas.microsoft.com/office/drawing/2014/main" id="{80250102-394B-333B-E368-C6EA5955CB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7950" y="5611481"/>
            <a:ext cx="1231900" cy="630419"/>
          </a:xfrm>
          <a:prstGeom prst="rect">
            <a:avLst/>
          </a:prstGeom>
        </p:spPr>
      </p:pic>
      <p:pic>
        <p:nvPicPr>
          <p:cNvPr id="8" name="Picture 7">
            <a:extLst>
              <a:ext uri="{FF2B5EF4-FFF2-40B4-BE49-F238E27FC236}">
                <a16:creationId xmlns:a16="http://schemas.microsoft.com/office/drawing/2014/main" id="{890B8E8B-AC79-E913-BEEF-C8C8E3B6027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257530" y="441287"/>
            <a:ext cx="1347095" cy="1347095"/>
          </a:xfrm>
          <a:prstGeom prst="rect">
            <a:avLst/>
          </a:prstGeom>
        </p:spPr>
      </p:pic>
    </p:spTree>
    <p:extLst>
      <p:ext uri="{BB962C8B-B14F-4D97-AF65-F5344CB8AC3E}">
        <p14:creationId xmlns:p14="http://schemas.microsoft.com/office/powerpoint/2010/main" val="245739240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image option 1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B4C74528-AE30-7E4F-9502-945829E63C4A}" type="datetime1">
              <a:rPr lang="en-GB" smtClean="0"/>
              <a:t>14/01/2025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5329237" cy="5351029"/>
          </a:xfrm>
        </p:spPr>
        <p:txBody>
          <a:bodyPr anchor="t" anchorCtr="0"/>
          <a:lstStyle>
            <a:lvl1pPr algn="ctr">
              <a:defRPr/>
            </a:lvl1pPr>
          </a:lstStyle>
          <a:p>
            <a:r>
              <a:rPr lang="en-GB"/>
              <a:t>Click icon to add picture</a:t>
            </a:r>
          </a:p>
        </p:txBody>
      </p:sp>
      <p:sp>
        <p:nvSpPr>
          <p:cNvPr id="3" name="Text Placeholder 7">
            <a:extLst>
              <a:ext uri="{FF2B5EF4-FFF2-40B4-BE49-F238E27FC236}">
                <a16:creationId xmlns:a16="http://schemas.microsoft.com/office/drawing/2014/main" id="{545AEB1F-0086-F761-7ACA-FA0F8FC1A1D1}"/>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3155969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image option 2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GB" dirty="0"/>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2570269" cy="2699234"/>
          </a:xfrm>
        </p:spPr>
        <p:txBody>
          <a:bodyPr anchor="t" anchorCtr="0"/>
          <a:lstStyle>
            <a:lvl1pPr algn="ctr">
              <a:defRPr/>
            </a:lvl1pPr>
          </a:lstStyle>
          <a:p>
            <a:r>
              <a:rPr lang="en-GB"/>
              <a:t>Click icon to add picture</a:t>
            </a:r>
          </a:p>
        </p:txBody>
      </p:sp>
      <p:sp>
        <p:nvSpPr>
          <p:cNvPr id="9" name="Picture Placeholder 13">
            <a:extLst>
              <a:ext uri="{FF2B5EF4-FFF2-40B4-BE49-F238E27FC236}">
                <a16:creationId xmlns:a16="http://schemas.microsoft.com/office/drawing/2014/main" id="{ABA4E697-F251-CEC5-AF67-E9705351CB87}"/>
              </a:ext>
            </a:extLst>
          </p:cNvPr>
          <p:cNvSpPr>
            <a:spLocks noGrp="1"/>
          </p:cNvSpPr>
          <p:nvPr>
            <p:ph type="pic" sz="quarter" idx="16"/>
          </p:nvPr>
        </p:nvSpPr>
        <p:spPr>
          <a:xfrm>
            <a:off x="9034356" y="644525"/>
            <a:ext cx="2570269" cy="2021183"/>
          </a:xfrm>
        </p:spPr>
        <p:txBody>
          <a:bodyPr anchor="t" anchorCtr="0"/>
          <a:lstStyle>
            <a:lvl1pPr algn="ctr">
              <a:defRPr/>
            </a:lvl1pPr>
          </a:lstStyle>
          <a:p>
            <a:r>
              <a:rPr lang="en-GB"/>
              <a:t>Click icon to add picture</a:t>
            </a:r>
          </a:p>
        </p:txBody>
      </p:sp>
      <p:sp>
        <p:nvSpPr>
          <p:cNvPr id="12" name="Picture Placeholder 13">
            <a:extLst>
              <a:ext uri="{FF2B5EF4-FFF2-40B4-BE49-F238E27FC236}">
                <a16:creationId xmlns:a16="http://schemas.microsoft.com/office/drawing/2014/main" id="{34F858D2-EAFD-03BC-4AD5-B2E2979A97A0}"/>
              </a:ext>
            </a:extLst>
          </p:cNvPr>
          <p:cNvSpPr>
            <a:spLocks noGrp="1"/>
          </p:cNvSpPr>
          <p:nvPr>
            <p:ph type="pic" sz="quarter" idx="17"/>
          </p:nvPr>
        </p:nvSpPr>
        <p:spPr>
          <a:xfrm>
            <a:off x="9034356" y="2836257"/>
            <a:ext cx="2570269" cy="3159297"/>
          </a:xfrm>
        </p:spPr>
        <p:txBody>
          <a:bodyPr anchor="t" anchorCtr="0"/>
          <a:lstStyle>
            <a:lvl1pPr algn="ctr">
              <a:defRPr/>
            </a:lvl1pPr>
          </a:lstStyle>
          <a:p>
            <a:r>
              <a:rPr lang="en-GB"/>
              <a:t>Click icon to add picture</a:t>
            </a:r>
          </a:p>
        </p:txBody>
      </p:sp>
      <p:sp>
        <p:nvSpPr>
          <p:cNvPr id="13" name="Picture Placeholder 13">
            <a:extLst>
              <a:ext uri="{FF2B5EF4-FFF2-40B4-BE49-F238E27FC236}">
                <a16:creationId xmlns:a16="http://schemas.microsoft.com/office/drawing/2014/main" id="{E57DD1B6-33DD-0CD6-28EB-1B379163BE52}"/>
              </a:ext>
            </a:extLst>
          </p:cNvPr>
          <p:cNvSpPr>
            <a:spLocks noGrp="1"/>
          </p:cNvSpPr>
          <p:nvPr>
            <p:ph type="pic" sz="quarter" idx="18"/>
          </p:nvPr>
        </p:nvSpPr>
        <p:spPr>
          <a:xfrm>
            <a:off x="6275388" y="3514242"/>
            <a:ext cx="2570269" cy="2481312"/>
          </a:xfrm>
        </p:spPr>
        <p:txBody>
          <a:bodyPr anchor="t" anchorCtr="0"/>
          <a:lstStyle>
            <a:lvl1pPr algn="ctr">
              <a:defRPr/>
            </a:lvl1pPr>
          </a:lstStyle>
          <a:p>
            <a:r>
              <a:rPr lang="en-GB"/>
              <a:t>Click icon to add picture</a:t>
            </a:r>
          </a:p>
        </p:txBody>
      </p:sp>
      <p:sp>
        <p:nvSpPr>
          <p:cNvPr id="3" name="Text Placeholder 7">
            <a:extLst>
              <a:ext uri="{FF2B5EF4-FFF2-40B4-BE49-F238E27FC236}">
                <a16:creationId xmlns:a16="http://schemas.microsoft.com/office/drawing/2014/main" id="{FACC5B44-4A75-8626-30B9-4F5637C67A31}"/>
              </a:ext>
            </a:extLst>
          </p:cNvPr>
          <p:cNvSpPr>
            <a:spLocks noGrp="1"/>
          </p:cNvSpPr>
          <p:nvPr>
            <p:ph type="body" sz="quarter" idx="19" hasCustomPrompt="1"/>
          </p:nvPr>
        </p:nvSpPr>
        <p:spPr>
          <a:xfrm>
            <a:off x="606551" y="1870219"/>
            <a:ext cx="5310061" cy="411806"/>
          </a:xfrm>
        </p:spPr>
        <p:txBody>
          <a:bodyPr/>
          <a:lstStyle>
            <a:lvl1pPr>
              <a:defRPr sz="2400" b="1"/>
            </a:lvl1pPr>
          </a:lstStyle>
          <a:p>
            <a:pPr lvl="4"/>
            <a:r>
              <a:rPr lang="en-GB" dirty="0"/>
              <a:t>Click to edit subhead level 1</a:t>
            </a:r>
          </a:p>
        </p:txBody>
      </p:sp>
      <p:sp>
        <p:nvSpPr>
          <p:cNvPr id="7" name="Date Placeholder 6">
            <a:extLst>
              <a:ext uri="{FF2B5EF4-FFF2-40B4-BE49-F238E27FC236}">
                <a16:creationId xmlns:a16="http://schemas.microsoft.com/office/drawing/2014/main" id="{6BA34DF2-D2B7-E705-3289-668949357776}"/>
              </a:ext>
            </a:extLst>
          </p:cNvPr>
          <p:cNvSpPr>
            <a:spLocks noGrp="1"/>
          </p:cNvSpPr>
          <p:nvPr>
            <p:ph type="dt" sz="half" idx="20"/>
          </p:nvPr>
        </p:nvSpPr>
        <p:spPr/>
        <p:txBody>
          <a:bodyPr/>
          <a:lstStyle/>
          <a:p>
            <a:fld id="{F36E75EB-DC0B-7844-886B-D9E3565C673B}" type="datetime1">
              <a:rPr lang="en-GB" smtClean="0"/>
              <a:t>14/01/2025</a:t>
            </a:fld>
            <a:endParaRPr lang="en-GB" dirty="0"/>
          </a:p>
        </p:txBody>
      </p:sp>
      <p:sp>
        <p:nvSpPr>
          <p:cNvPr id="8" name="Footer Placeholder 7">
            <a:extLst>
              <a:ext uri="{FF2B5EF4-FFF2-40B4-BE49-F238E27FC236}">
                <a16:creationId xmlns:a16="http://schemas.microsoft.com/office/drawing/2014/main" id="{5C6A0B10-512B-AD15-12EB-CCF052E49FE4}"/>
              </a:ext>
            </a:extLst>
          </p:cNvPr>
          <p:cNvSpPr>
            <a:spLocks noGrp="1"/>
          </p:cNvSpPr>
          <p:nvPr>
            <p:ph type="ftr" sz="quarter" idx="21"/>
          </p:nvPr>
        </p:nvSpPr>
        <p:spPr/>
        <p:txBody>
          <a:bodyPr/>
          <a:lstStyle/>
          <a:p>
            <a:r>
              <a:rPr lang="en-GB"/>
              <a:t>Document title goes here</a:t>
            </a:r>
            <a:endParaRPr lang="en-GB" dirty="0"/>
          </a:p>
        </p:txBody>
      </p:sp>
      <p:sp>
        <p:nvSpPr>
          <p:cNvPr id="10" name="Slide Number Placeholder 9">
            <a:extLst>
              <a:ext uri="{FF2B5EF4-FFF2-40B4-BE49-F238E27FC236}">
                <a16:creationId xmlns:a16="http://schemas.microsoft.com/office/drawing/2014/main" id="{61264260-746A-BA0E-2DA3-13C75E46B06E}"/>
              </a:ext>
            </a:extLst>
          </p:cNvPr>
          <p:cNvSpPr>
            <a:spLocks noGrp="1"/>
          </p:cNvSpPr>
          <p:nvPr>
            <p:ph type="sldNum" sz="quarter" idx="22"/>
          </p:nvPr>
        </p:nvSpPr>
        <p:spPr/>
        <p:txBody>
          <a:bodyPr/>
          <a:lstStyle/>
          <a:p>
            <a:fld id="{4740549F-F38D-43A2-B780-492AA5F1A2EE}" type="slidenum">
              <a:rPr lang="en-GB" smtClean="0"/>
              <a:pPr/>
              <a:t>‹#›</a:t>
            </a:fld>
            <a:endParaRPr lang="en-GB" dirty="0"/>
          </a:p>
        </p:txBody>
      </p:sp>
    </p:spTree>
    <p:extLst>
      <p:ext uri="{BB962C8B-B14F-4D97-AF65-F5344CB8AC3E}">
        <p14:creationId xmlns:p14="http://schemas.microsoft.com/office/powerpoint/2010/main" val="2898661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image option 3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AA03E0A5-EAE5-4542-9F39-36B4F9D63FBA}" type="datetime1">
              <a:rPr lang="en-GB" smtClean="0"/>
              <a:t>14/01/2025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1"/>
            <a:ext cx="5916612" cy="6200774"/>
          </a:xfrm>
          <a:solidFill>
            <a:schemeClr val="tx1"/>
          </a:solidFill>
        </p:spPr>
        <p:txBody>
          <a:bodyPr anchor="ctr" anchorCtr="0"/>
          <a:lstStyle>
            <a:lvl1pPr algn="ctr">
              <a:defRPr>
                <a:solidFill>
                  <a:schemeClr val="bg1"/>
                </a:solidFill>
              </a:defRPr>
            </a:lvl1pPr>
          </a:lstStyle>
          <a:p>
            <a:r>
              <a:rPr lang="en-GB"/>
              <a:t>Click icon to add picture</a:t>
            </a:r>
          </a:p>
        </p:txBody>
      </p:sp>
      <p:sp>
        <p:nvSpPr>
          <p:cNvPr id="3" name="Text Placeholder 7">
            <a:extLst>
              <a:ext uri="{FF2B5EF4-FFF2-40B4-BE49-F238E27FC236}">
                <a16:creationId xmlns:a16="http://schemas.microsoft.com/office/drawing/2014/main" id="{D3AC4C21-E6B8-8C88-856C-DE99691AD08C}"/>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3023690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only option 1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91DB3B-1FA0-25EA-5A02-5BC68124D03C}"/>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B5E9973-CE18-4BF3-0F7D-111DB3AABAE1}"/>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275389" y="643965"/>
            <a:ext cx="5329238" cy="5351589"/>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pic>
        <p:nvPicPr>
          <p:cNvPr id="13" name="Picture 12" descr="Background pattern&#10;&#10;Description automatically generated">
            <a:extLst>
              <a:ext uri="{FF2B5EF4-FFF2-40B4-BE49-F238E27FC236}">
                <a16:creationId xmlns:a16="http://schemas.microsoft.com/office/drawing/2014/main" id="{FA93BAD5-924D-165D-2FE0-08F3E6DF35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7" name="TextBox 6">
            <a:extLst>
              <a:ext uri="{FF2B5EF4-FFF2-40B4-BE49-F238E27FC236}">
                <a16:creationId xmlns:a16="http://schemas.microsoft.com/office/drawing/2014/main" id="{C7232A49-3370-20EE-4666-10F01D622E9B}"/>
              </a:ext>
            </a:extLst>
          </p:cNvPr>
          <p:cNvSpPr txBox="1"/>
          <p:nvPr userDrawn="1"/>
        </p:nvSpPr>
        <p:spPr>
          <a:xfrm>
            <a:off x="6275387" y="6454630"/>
            <a:ext cx="2546995" cy="369332"/>
          </a:xfrm>
          <a:prstGeom prst="rect">
            <a:avLst/>
          </a:prstGeom>
          <a:noFill/>
        </p:spPr>
        <p:txBody>
          <a:bodyPr wrap="square" lIns="0" tIns="0" rIns="0" bIns="0" rtlCol="0">
            <a:noAutofit/>
          </a:bodyPr>
          <a:lstStyle/>
          <a:p>
            <a:r>
              <a:rPr lang="en-GB" sz="950" dirty="0">
                <a:solidFill>
                  <a:schemeClr val="bg1"/>
                </a:solidFill>
              </a:rPr>
              <a:t>Southampton Solent </a:t>
            </a:r>
            <a:r>
              <a:rPr lang="en-GB" sz="1000" baseline="0" dirty="0">
                <a:solidFill>
                  <a:schemeClr val="bg1"/>
                </a:solidFill>
              </a:rPr>
              <a:t>University</a:t>
            </a:r>
          </a:p>
        </p:txBody>
      </p:sp>
      <p:sp>
        <p:nvSpPr>
          <p:cNvPr id="11" name="Text Placeholder 7">
            <a:extLst>
              <a:ext uri="{FF2B5EF4-FFF2-40B4-BE49-F238E27FC236}">
                <a16:creationId xmlns:a16="http://schemas.microsoft.com/office/drawing/2014/main" id="{11244971-CEDE-D4D2-9C67-6E8C2710FFAD}"/>
              </a:ext>
            </a:extLst>
          </p:cNvPr>
          <p:cNvSpPr>
            <a:spLocks noGrp="1"/>
          </p:cNvSpPr>
          <p:nvPr>
            <p:ph type="body" sz="quarter" idx="14"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958871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xt only option 2 -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BC809C-14C9-7B5A-BD5C-F60B8DBDDBD2}"/>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2A4B709C-CED0-0678-2880-7A2C87D0FCA2}"/>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E6763B7B-9DD3-CF27-8FBA-2FD58308F8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3EF9E760-966F-3E4C-F475-3DB2BCD315FE}"/>
              </a:ext>
            </a:extLst>
          </p:cNvPr>
          <p:cNvSpPr>
            <a:spLocks noGrp="1"/>
          </p:cNvSpPr>
          <p:nvPr>
            <p:ph idx="1" hasCustomPrompt="1"/>
          </p:nvPr>
        </p:nvSpPr>
        <p:spPr>
          <a:xfrm>
            <a:off x="606553" y="2628900"/>
            <a:ext cx="2468324"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FCEFDFD4-84BD-F44A-AE90-8F322F4BF773}" type="datetime1">
              <a:rPr lang="en-GB" smtClean="0"/>
              <a:t>14/01/2025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5" name="Content Placeholder 2">
            <a:extLst>
              <a:ext uri="{FF2B5EF4-FFF2-40B4-BE49-F238E27FC236}">
                <a16:creationId xmlns:a16="http://schemas.microsoft.com/office/drawing/2014/main" id="{A99E2969-2376-88AB-B6EF-B34972DBDF5F}"/>
              </a:ext>
            </a:extLst>
          </p:cNvPr>
          <p:cNvSpPr>
            <a:spLocks noGrp="1"/>
          </p:cNvSpPr>
          <p:nvPr>
            <p:ph idx="14" hasCustomPrompt="1"/>
          </p:nvPr>
        </p:nvSpPr>
        <p:spPr>
          <a:xfrm>
            <a:off x="342457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6" name="Content Placeholder 2">
            <a:extLst>
              <a:ext uri="{FF2B5EF4-FFF2-40B4-BE49-F238E27FC236}">
                <a16:creationId xmlns:a16="http://schemas.microsoft.com/office/drawing/2014/main" id="{4306F92E-6832-5121-DCBD-3E0CE1D9A3E9}"/>
              </a:ext>
            </a:extLst>
          </p:cNvPr>
          <p:cNvSpPr>
            <a:spLocks noGrp="1"/>
          </p:cNvSpPr>
          <p:nvPr>
            <p:ph idx="15" hasCustomPrompt="1"/>
          </p:nvPr>
        </p:nvSpPr>
        <p:spPr>
          <a:xfrm>
            <a:off x="6284466"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7" name="Content Placeholder 2">
            <a:extLst>
              <a:ext uri="{FF2B5EF4-FFF2-40B4-BE49-F238E27FC236}">
                <a16:creationId xmlns:a16="http://schemas.microsoft.com/office/drawing/2014/main" id="{23B3C8CC-87DB-09DD-B04D-AB27BC1E0586}"/>
              </a:ext>
            </a:extLst>
          </p:cNvPr>
          <p:cNvSpPr>
            <a:spLocks noGrp="1"/>
          </p:cNvSpPr>
          <p:nvPr>
            <p:ph idx="16" hasCustomPrompt="1"/>
          </p:nvPr>
        </p:nvSpPr>
        <p:spPr>
          <a:xfrm>
            <a:off x="9126203" y="2628900"/>
            <a:ext cx="2492040" cy="3366654"/>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7" name="TextBox 6">
            <a:extLst>
              <a:ext uri="{FF2B5EF4-FFF2-40B4-BE49-F238E27FC236}">
                <a16:creationId xmlns:a16="http://schemas.microsoft.com/office/drawing/2014/main" id="{E9F6CBA5-7162-26DC-2789-DE7AB4327669}"/>
              </a:ext>
            </a:extLst>
          </p:cNvPr>
          <p:cNvSpPr txBox="1"/>
          <p:nvPr userDrawn="1"/>
        </p:nvSpPr>
        <p:spPr>
          <a:xfrm>
            <a:off x="6275388" y="6454630"/>
            <a:ext cx="2501118" cy="369332"/>
          </a:xfrm>
          <a:prstGeom prst="rect">
            <a:avLst/>
          </a:prstGeom>
          <a:noFill/>
        </p:spPr>
        <p:txBody>
          <a:bodyPr wrap="square" lIns="0" tIns="0" rIns="0" bIns="0" rtlCol="0">
            <a:noAutofit/>
          </a:bodyPr>
          <a:lstStyle/>
          <a:p>
            <a:r>
              <a:rPr lang="en-GB" sz="950" dirty="0">
                <a:solidFill>
                  <a:schemeClr val="bg1"/>
                </a:solidFill>
              </a:rPr>
              <a:t>Southampton Solent </a:t>
            </a:r>
            <a:r>
              <a:rPr lang="en-GB" sz="1000" baseline="0" dirty="0">
                <a:solidFill>
                  <a:schemeClr val="bg1"/>
                </a:solidFill>
              </a:rPr>
              <a:t>University</a:t>
            </a:r>
          </a:p>
        </p:txBody>
      </p:sp>
      <p:sp>
        <p:nvSpPr>
          <p:cNvPr id="8" name="Text Placeholder 7">
            <a:extLst>
              <a:ext uri="{FF2B5EF4-FFF2-40B4-BE49-F238E27FC236}">
                <a16:creationId xmlns:a16="http://schemas.microsoft.com/office/drawing/2014/main" id="{D15C5C3A-8344-3B7A-BE4F-20587D42972D}"/>
              </a:ext>
            </a:extLst>
          </p:cNvPr>
          <p:cNvSpPr>
            <a:spLocks noGrp="1"/>
          </p:cNvSpPr>
          <p:nvPr>
            <p:ph type="body" sz="quarter" idx="17"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364090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xt &amp; image option 1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87FE4-9E5B-9EA2-530B-E772CFFE39C7}"/>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E6DDF2B-65AC-B331-83F6-E65FECB8A55D}"/>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76857F1B-F648-24CD-1EA4-C2AC118A38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AD3354D4-14D5-A741-ADE4-9AD56A8E14B9}" type="datetime1">
              <a:rPr lang="en-GB" smtClean="0"/>
              <a:t>14/01/2025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644525"/>
            <a:ext cx="5329237" cy="5351029"/>
          </a:xfrm>
        </p:spPr>
        <p:txBody>
          <a:bodyPr anchor="t" anchorCtr="0"/>
          <a:lstStyle>
            <a:lvl1pPr algn="ctr">
              <a:defRPr/>
            </a:lvl1pPr>
          </a:lstStyle>
          <a:p>
            <a:r>
              <a:rPr lang="en-GB"/>
              <a:t>Click icon to add picture</a:t>
            </a:r>
          </a:p>
        </p:txBody>
      </p:sp>
      <p:sp>
        <p:nvSpPr>
          <p:cNvPr id="3" name="TextBox 2">
            <a:extLst>
              <a:ext uri="{FF2B5EF4-FFF2-40B4-BE49-F238E27FC236}">
                <a16:creationId xmlns:a16="http://schemas.microsoft.com/office/drawing/2014/main" id="{4E826645-B243-92FE-33E9-50F487C73859}"/>
              </a:ext>
            </a:extLst>
          </p:cNvPr>
          <p:cNvSpPr txBox="1"/>
          <p:nvPr userDrawn="1"/>
        </p:nvSpPr>
        <p:spPr>
          <a:xfrm>
            <a:off x="6275387" y="6454630"/>
            <a:ext cx="2164601" cy="369332"/>
          </a:xfrm>
          <a:prstGeom prst="rect">
            <a:avLst/>
          </a:prstGeom>
          <a:noFill/>
        </p:spPr>
        <p:txBody>
          <a:bodyPr wrap="square" lIns="0" tIns="0" rIns="0" bIns="0" rtlCol="0">
            <a:noAutofit/>
          </a:bodyPr>
          <a:lstStyle/>
          <a:p>
            <a:r>
              <a:rPr lang="en-GB" sz="950" dirty="0">
                <a:solidFill>
                  <a:schemeClr val="bg1"/>
                </a:solidFill>
              </a:rPr>
              <a:t>Southampton Solent </a:t>
            </a:r>
            <a:r>
              <a:rPr lang="en-GB" sz="1000" baseline="0" dirty="0">
                <a:solidFill>
                  <a:schemeClr val="bg1"/>
                </a:solidFill>
              </a:rPr>
              <a:t>University</a:t>
            </a:r>
          </a:p>
        </p:txBody>
      </p:sp>
      <p:sp>
        <p:nvSpPr>
          <p:cNvPr id="7" name="Text Placeholder 7">
            <a:extLst>
              <a:ext uri="{FF2B5EF4-FFF2-40B4-BE49-F238E27FC236}">
                <a16:creationId xmlns:a16="http://schemas.microsoft.com/office/drawing/2014/main" id="{ED090F6A-2A0D-B829-542C-60372D852259}"/>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3141979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xt &amp; image option 2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CBBBD8D-8B01-3976-F381-B6E3D1F6D5AA}"/>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48032DCE-7DF5-9D1B-4FE8-1B78D79D53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989" y="6200774"/>
            <a:ext cx="2659905" cy="657226"/>
          </a:xfrm>
          <a:prstGeom prst="rect">
            <a:avLst/>
          </a:prstGeom>
        </p:spPr>
      </p:pic>
      <p:sp>
        <p:nvSpPr>
          <p:cNvPr id="2" name="Title 1">
            <a:extLst>
              <a:ext uri="{FF2B5EF4-FFF2-40B4-BE49-F238E27FC236}">
                <a16:creationId xmlns:a16="http://schemas.microsoft.com/office/drawing/2014/main" id="{600DD1C7-704B-E420-CAE6-F734CF7075C6}"/>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GB" dirty="0"/>
          </a:p>
        </p:txBody>
      </p:sp>
      <p:sp>
        <p:nvSpPr>
          <p:cNvPr id="4" name="Date Placeholder 3">
            <a:extLst>
              <a:ext uri="{FF2B5EF4-FFF2-40B4-BE49-F238E27FC236}">
                <a16:creationId xmlns:a16="http://schemas.microsoft.com/office/drawing/2014/main" id="{B59D7EA9-BC60-45CF-3F76-1E1EF0694DCA}"/>
              </a:ext>
            </a:extLst>
          </p:cNvPr>
          <p:cNvSpPr>
            <a:spLocks noGrp="1"/>
          </p:cNvSpPr>
          <p:nvPr>
            <p:ph type="dt" sz="half" idx="10"/>
          </p:nvPr>
        </p:nvSpPr>
        <p:spPr/>
        <p:txBody>
          <a:bodyPr/>
          <a:lstStyle/>
          <a:p>
            <a:fld id="{43556921-25A7-DE49-B701-BD669C6E5AF0}" type="datetime1">
              <a:rPr lang="en-GB" smtClean="0"/>
              <a:t>14/01/2025</a:t>
            </a:fld>
            <a:endParaRPr lang="en-GB"/>
          </a:p>
        </p:txBody>
      </p:sp>
      <p:sp>
        <p:nvSpPr>
          <p:cNvPr id="5" name="Footer Placeholder 4">
            <a:extLst>
              <a:ext uri="{FF2B5EF4-FFF2-40B4-BE49-F238E27FC236}">
                <a16:creationId xmlns:a16="http://schemas.microsoft.com/office/drawing/2014/main" id="{443B751A-4B62-6926-D721-242E44EBCF99}"/>
              </a:ext>
            </a:extLst>
          </p:cNvPr>
          <p:cNvSpPr>
            <a:spLocks noGrp="1"/>
          </p:cNvSpPr>
          <p:nvPr>
            <p:ph type="ftr" sz="quarter" idx="11"/>
          </p:nvPr>
        </p:nvSpPr>
        <p:spPr/>
        <p:txBody>
          <a:bodyPr/>
          <a:lstStyle/>
          <a:p>
            <a:r>
              <a:rPr lang="en-GB"/>
              <a:t>Document title goes here</a:t>
            </a:r>
          </a:p>
        </p:txBody>
      </p:sp>
      <p:sp>
        <p:nvSpPr>
          <p:cNvPr id="6" name="Slide Number Placeholder 5">
            <a:extLst>
              <a:ext uri="{FF2B5EF4-FFF2-40B4-BE49-F238E27FC236}">
                <a16:creationId xmlns:a16="http://schemas.microsoft.com/office/drawing/2014/main" id="{D11F75C4-735B-9527-24AD-28A914007DD8}"/>
              </a:ext>
            </a:extLst>
          </p:cNvPr>
          <p:cNvSpPr>
            <a:spLocks noGrp="1"/>
          </p:cNvSpPr>
          <p:nvPr>
            <p:ph type="sldNum" sz="quarter" idx="12"/>
          </p:nvPr>
        </p:nvSpPr>
        <p:spPr/>
        <p:txBody>
          <a:bodyPr/>
          <a:lstStyle/>
          <a:p>
            <a:fld id="{4740549F-F38D-43A2-B780-492AA5F1A2EE}" type="slidenum">
              <a:rPr lang="en-GB" smtClean="0"/>
              <a:t>‹#›</a:t>
            </a:fld>
            <a:endParaRPr lang="en-GB"/>
          </a:p>
        </p:txBody>
      </p:sp>
      <p:sp>
        <p:nvSpPr>
          <p:cNvPr id="11" name="Content Placeholder 2">
            <a:extLst>
              <a:ext uri="{FF2B5EF4-FFF2-40B4-BE49-F238E27FC236}">
                <a16:creationId xmlns:a16="http://schemas.microsoft.com/office/drawing/2014/main" id="{26577EEE-365E-B09B-4CB4-4315E931B92F}"/>
              </a:ext>
            </a:extLst>
          </p:cNvPr>
          <p:cNvSpPr>
            <a:spLocks noGrp="1"/>
          </p:cNvSpPr>
          <p:nvPr>
            <p:ph idx="14" hasCustomPrompt="1"/>
          </p:nvPr>
        </p:nvSpPr>
        <p:spPr>
          <a:xfrm>
            <a:off x="587375" y="2496312"/>
            <a:ext cx="4841152" cy="3499242"/>
          </a:xfrm>
          <a:prstGeom prst="rect">
            <a:avLst/>
          </a:prstGeom>
        </p:spPr>
        <p:txBody>
          <a:bodyPr/>
          <a:lstStyle/>
          <a:p>
            <a:pPr lvl="0"/>
            <a:r>
              <a:rPr lang="en-US" dirty="0"/>
              <a:t>Click to edit body copy style</a:t>
            </a:r>
          </a:p>
          <a:p>
            <a:pPr lvl="1"/>
            <a:r>
              <a:rPr lang="en-US" dirty="0"/>
              <a:t>Bullet level 1</a:t>
            </a:r>
          </a:p>
          <a:p>
            <a:pPr lvl="2"/>
            <a:r>
              <a:rPr lang="en-US" dirty="0"/>
              <a:t>Bullet level 2</a:t>
            </a:r>
          </a:p>
          <a:p>
            <a:pPr lvl="3"/>
            <a:r>
              <a:rPr lang="en-US" dirty="0"/>
              <a:t>Bullet level 3</a:t>
            </a:r>
          </a:p>
          <a:p>
            <a:pPr lvl="4"/>
            <a:r>
              <a:rPr lang="en-US" dirty="0"/>
              <a:t>Click to edit subhead level 1</a:t>
            </a:r>
            <a:endParaRPr lang="en-GB" dirty="0"/>
          </a:p>
        </p:txBody>
      </p:sp>
      <p:sp>
        <p:nvSpPr>
          <p:cNvPr id="14" name="Picture Placeholder 13">
            <a:extLst>
              <a:ext uri="{FF2B5EF4-FFF2-40B4-BE49-F238E27FC236}">
                <a16:creationId xmlns:a16="http://schemas.microsoft.com/office/drawing/2014/main" id="{283F83C0-BD75-442D-3020-778E85AF4FC4}"/>
              </a:ext>
            </a:extLst>
          </p:cNvPr>
          <p:cNvSpPr>
            <a:spLocks noGrp="1"/>
          </p:cNvSpPr>
          <p:nvPr>
            <p:ph type="pic" sz="quarter" idx="15"/>
          </p:nvPr>
        </p:nvSpPr>
        <p:spPr>
          <a:xfrm>
            <a:off x="6275388" y="1"/>
            <a:ext cx="5916612" cy="6200774"/>
          </a:xfrm>
          <a:solidFill>
            <a:schemeClr val="tx1"/>
          </a:solidFill>
        </p:spPr>
        <p:txBody>
          <a:bodyPr anchor="ctr" anchorCtr="0"/>
          <a:lstStyle>
            <a:lvl1pPr algn="ctr">
              <a:defRPr>
                <a:solidFill>
                  <a:schemeClr val="bg1"/>
                </a:solidFill>
              </a:defRPr>
            </a:lvl1pPr>
          </a:lstStyle>
          <a:p>
            <a:r>
              <a:rPr lang="en-GB"/>
              <a:t>Click icon to add picture</a:t>
            </a:r>
          </a:p>
        </p:txBody>
      </p:sp>
      <p:sp>
        <p:nvSpPr>
          <p:cNvPr id="3" name="TextBox 2">
            <a:extLst>
              <a:ext uri="{FF2B5EF4-FFF2-40B4-BE49-F238E27FC236}">
                <a16:creationId xmlns:a16="http://schemas.microsoft.com/office/drawing/2014/main" id="{C9AEAC8B-9E17-B040-8A5D-207C262F40E4}"/>
              </a:ext>
            </a:extLst>
          </p:cNvPr>
          <p:cNvSpPr txBox="1"/>
          <p:nvPr userDrawn="1"/>
        </p:nvSpPr>
        <p:spPr>
          <a:xfrm>
            <a:off x="6275387" y="6454630"/>
            <a:ext cx="2164601" cy="369332"/>
          </a:xfrm>
          <a:prstGeom prst="rect">
            <a:avLst/>
          </a:prstGeom>
          <a:noFill/>
        </p:spPr>
        <p:txBody>
          <a:bodyPr wrap="square" lIns="0" tIns="0" rIns="0" bIns="0" rtlCol="0">
            <a:noAutofit/>
          </a:bodyPr>
          <a:lstStyle/>
          <a:p>
            <a:r>
              <a:rPr lang="en-GB" sz="950" dirty="0">
                <a:solidFill>
                  <a:schemeClr val="bg1"/>
                </a:solidFill>
              </a:rPr>
              <a:t>Southampton Solent </a:t>
            </a:r>
            <a:r>
              <a:rPr lang="en-GB" sz="1000" baseline="0" dirty="0">
                <a:solidFill>
                  <a:schemeClr val="bg1"/>
                </a:solidFill>
              </a:rPr>
              <a:t>University</a:t>
            </a:r>
          </a:p>
        </p:txBody>
      </p:sp>
      <p:sp>
        <p:nvSpPr>
          <p:cNvPr id="7" name="Text Placeholder 7">
            <a:extLst>
              <a:ext uri="{FF2B5EF4-FFF2-40B4-BE49-F238E27FC236}">
                <a16:creationId xmlns:a16="http://schemas.microsoft.com/office/drawing/2014/main" id="{520B1E12-D10C-9AEC-A04C-3D6F61C49728}"/>
              </a:ext>
            </a:extLst>
          </p:cNvPr>
          <p:cNvSpPr>
            <a:spLocks noGrp="1"/>
          </p:cNvSpPr>
          <p:nvPr>
            <p:ph type="body" sz="quarter" idx="16" hasCustomPrompt="1"/>
          </p:nvPr>
        </p:nvSpPr>
        <p:spPr>
          <a:xfrm>
            <a:off x="606551" y="1870219"/>
            <a:ext cx="5310061" cy="411806"/>
          </a:xfrm>
        </p:spPr>
        <p:txBody>
          <a:bodyPr/>
          <a:lstStyle>
            <a:lvl1pPr>
              <a:defRPr sz="2400" b="1"/>
            </a:lvl1pPr>
          </a:lstStyle>
          <a:p>
            <a:pPr lvl="4"/>
            <a:r>
              <a:rPr lang="en-GB" dirty="0"/>
              <a:t>Click to edit subhead level 1</a:t>
            </a:r>
          </a:p>
        </p:txBody>
      </p:sp>
    </p:spTree>
    <p:extLst>
      <p:ext uri="{BB962C8B-B14F-4D97-AF65-F5344CB8AC3E}">
        <p14:creationId xmlns:p14="http://schemas.microsoft.com/office/powerpoint/2010/main" val="237184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o Footer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109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No Brand Footer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B26B15A8-BD22-DC71-E2FF-1253B6376F29}"/>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2250695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No Brand Footer - Red">
    <p:bg>
      <p:bgPr>
        <a:solidFill>
          <a:srgbClr val="C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F7179202-AA56-D6A2-11F2-6890AA308A12}"/>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1108849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lain red">
    <p:bg>
      <p:bgPr>
        <a:solidFill>
          <a:srgbClr val="CE142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8" name="Picture 7">
            <a:extLst>
              <a:ext uri="{FF2B5EF4-FFF2-40B4-BE49-F238E27FC236}">
                <a16:creationId xmlns:a16="http://schemas.microsoft.com/office/drawing/2014/main" id="{890B8E8B-AC79-E913-BEEF-C8C8E3B6027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57530" y="441287"/>
            <a:ext cx="1347095" cy="1347095"/>
          </a:xfrm>
          <a:prstGeom prst="rect">
            <a:avLst/>
          </a:prstGeom>
        </p:spPr>
      </p:pic>
    </p:spTree>
    <p:extLst>
      <p:ext uri="{BB962C8B-B14F-4D97-AF65-F5344CB8AC3E}">
        <p14:creationId xmlns:p14="http://schemas.microsoft.com/office/powerpoint/2010/main" val="181023234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No Brand Footer - Blue">
    <p:bg>
      <p:bgPr>
        <a:solidFill>
          <a:srgbClr val="0065B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DD29A501-F7E4-6443-E386-F1F37B906505}"/>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2652465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No Brand Footer - NAVY">
    <p:bg>
      <p:bgPr>
        <a:solidFill>
          <a:srgbClr val="1D213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DD29A501-F7E4-6443-E386-F1F37B906505}"/>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990497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No Brand Footer - SEA BLUE">
    <p:bg>
      <p:bgPr>
        <a:solidFill>
          <a:srgbClr val="0F435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DD29A501-F7E4-6443-E386-F1F37B906505}"/>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605324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No Brand Footer - PETROL BLUE">
    <p:bg>
      <p:bgPr>
        <a:solidFill>
          <a:srgbClr val="083237"/>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DD29A501-F7E4-6443-E386-F1F37B906505}"/>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3298589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No Brand Footer - Green">
    <p:bg>
      <p:bgPr>
        <a:solidFill>
          <a:srgbClr val="2E54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A8399718-8C5D-04D4-164A-97A394B37E9E}"/>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1137472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No Brand Footer - Purple">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A050509F-542B-1E04-D3D7-43B017264346}"/>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3392407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No Brand Footer - Black">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cxnSp>
        <p:nvCxnSpPr>
          <p:cNvPr id="5" name="Straight Connector 4">
            <a:extLst>
              <a:ext uri="{FF2B5EF4-FFF2-40B4-BE49-F238E27FC236}">
                <a16:creationId xmlns:a16="http://schemas.microsoft.com/office/drawing/2014/main" id="{CCAB07FA-96AD-2713-E14A-84E2FCB1F8F2}"/>
              </a:ext>
            </a:extLst>
          </p:cNvPr>
          <p:cNvCxnSpPr/>
          <p:nvPr userDrawn="1"/>
        </p:nvCxnSpPr>
        <p:spPr>
          <a:xfrm>
            <a:off x="0" y="6181273"/>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F85A070-38AA-5592-E31D-C00E0395C2ED}"/>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1181800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No Brand Footer - Grey">
    <p:bg>
      <p:bgPr>
        <a:solidFill>
          <a:srgbClr val="64646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851033D7-6AB2-F907-F290-63C436288611}"/>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181587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No Brand Footer - Light Grey">
    <p:bg>
      <p:bgPr>
        <a:solidFill>
          <a:srgbClr val="F0F0F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851033D7-6AB2-F907-F290-63C436288611}"/>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1887532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No Brand Footer - BURGUNDY">
    <p:bg>
      <p:bgPr>
        <a:solidFill>
          <a:srgbClr val="53122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851033D7-6AB2-F907-F290-63C436288611}"/>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2344359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3">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5754187-86CA-470F-1BF1-8B10E82DED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9650" cy="6858000"/>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accent1"/>
          </a:solidFill>
        </p:spPr>
        <p:txBody>
          <a:bodyPr anchor="ctr" anchorCtr="0"/>
          <a:lstStyle>
            <a:lvl1pPr algn="ctr">
              <a:defRPr>
                <a:solidFill>
                  <a:schemeClr val="bg1"/>
                </a:solidFill>
              </a:defRPr>
            </a:lvl1pPr>
          </a:lstStyle>
          <a:p>
            <a:r>
              <a:rPr lang="en-GB"/>
              <a:t>Click icon to add picture</a:t>
            </a:r>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4" name="Picture 3">
            <a:extLst>
              <a:ext uri="{FF2B5EF4-FFF2-40B4-BE49-F238E27FC236}">
                <a16:creationId xmlns:a16="http://schemas.microsoft.com/office/drawing/2014/main" id="{5CB0982F-A5FE-9A99-5135-410A619B31D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257530" y="442063"/>
            <a:ext cx="1347095" cy="1347095"/>
          </a:xfrm>
          <a:prstGeom prst="rect">
            <a:avLst/>
          </a:prstGeom>
        </p:spPr>
      </p:pic>
    </p:spTree>
    <p:extLst>
      <p:ext uri="{BB962C8B-B14F-4D97-AF65-F5344CB8AC3E}">
        <p14:creationId xmlns:p14="http://schemas.microsoft.com/office/powerpoint/2010/main" val="3482073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No Brand Footer - TEAL">
    <p:bg>
      <p:bgPr>
        <a:solidFill>
          <a:srgbClr val="1F988A"/>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FFA58D-BE54-A86C-9AC7-13D3F7DAFB6E}"/>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7592F0-FE15-2D4F-517D-9415DD3E86C8}"/>
              </a:ext>
            </a:extLst>
          </p:cNvPr>
          <p:cNvSpPr txBox="1"/>
          <p:nvPr userDrawn="1"/>
        </p:nvSpPr>
        <p:spPr>
          <a:xfrm>
            <a:off x="7015397" y="1439056"/>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851033D7-6AB2-F907-F290-63C436288611}"/>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4046195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C88E99-F8EF-3013-E970-F58E43F7E7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1436766"/>
            <a:ext cx="8727484" cy="1199236"/>
          </a:xfrm>
        </p:spPr>
        <p:txBody>
          <a:bodyPr anchor="t" anchorCtr="0"/>
          <a:lstStyle>
            <a:lvl1pPr algn="l">
              <a:lnSpc>
                <a:spcPct val="75000"/>
              </a:lnSpc>
              <a:defRPr sz="5000" b="1">
                <a:solidFill>
                  <a:schemeClr val="bg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2756905"/>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 style</a:t>
            </a:r>
            <a:endParaRPr lang="en-GB" dirty="0"/>
          </a:p>
        </p:txBody>
      </p:sp>
      <p:sp>
        <p:nvSpPr>
          <p:cNvPr id="8" name="Text Placeholder 7">
            <a:extLst>
              <a:ext uri="{FF2B5EF4-FFF2-40B4-BE49-F238E27FC236}">
                <a16:creationId xmlns:a16="http://schemas.microsoft.com/office/drawing/2014/main" id="{F714B4D2-474F-F4AE-88C5-189E5B552E91}"/>
              </a:ext>
            </a:extLst>
          </p:cNvPr>
          <p:cNvSpPr>
            <a:spLocks noGrp="1"/>
          </p:cNvSpPr>
          <p:nvPr>
            <p:ph type="body" sz="quarter" idx="10" hasCustomPrompt="1"/>
          </p:nvPr>
        </p:nvSpPr>
        <p:spPr>
          <a:xfrm>
            <a:off x="8628041" y="5792732"/>
            <a:ext cx="2976584" cy="532143"/>
          </a:xfrm>
        </p:spPr>
        <p:txBody>
          <a:bodyPr/>
          <a:lstStyle>
            <a:lvl1pPr>
              <a:lnSpc>
                <a:spcPct val="100000"/>
              </a:lnSpc>
              <a:defRPr sz="1500" b="1">
                <a:solidFill>
                  <a:schemeClr val="bg1"/>
                </a:solidFill>
              </a:defRPr>
            </a:lvl1pPr>
          </a:lstStyle>
          <a:p>
            <a:pPr lvl="0"/>
            <a:r>
              <a:rPr lang="en-GB" dirty="0"/>
              <a:t>Extra information</a:t>
            </a:r>
          </a:p>
        </p:txBody>
      </p:sp>
    </p:spTree>
    <p:extLst>
      <p:ext uri="{BB962C8B-B14F-4D97-AF65-F5344CB8AC3E}">
        <p14:creationId xmlns:p14="http://schemas.microsoft.com/office/powerpoint/2010/main" val="361137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30A2B-DE2B-C879-4770-5B6D0B522A6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692048"/>
            <a:ext cx="8034880" cy="1199236"/>
          </a:xfrm>
        </p:spPr>
        <p:txBody>
          <a:bodyPr anchor="t" anchorCtr="0"/>
          <a:lstStyle>
            <a:lvl1pPr algn="l">
              <a:lnSpc>
                <a:spcPct val="75000"/>
              </a:lnSpc>
              <a:defRPr sz="5000" b="1">
                <a:solidFill>
                  <a:schemeClr val="tx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1974480"/>
            <a:ext cx="8034880" cy="979242"/>
          </a:xfrm>
          <a:prstGeom prst="rect">
            <a:avLst/>
          </a:prstGeom>
        </p:spPr>
        <p:txBody>
          <a:bodyPr/>
          <a:lstStyle>
            <a:lvl1pPr marL="0" indent="0" algn="l">
              <a:lnSpc>
                <a:spcPct val="75000"/>
              </a:lnSpc>
              <a:spcAft>
                <a:spcPts val="750"/>
              </a:spcAft>
              <a:buNone/>
              <a:defRPr sz="4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title style</a:t>
            </a:r>
            <a:endParaRPr lang="en-GB" dirty="0"/>
          </a:p>
        </p:txBody>
      </p:sp>
    </p:spTree>
    <p:extLst>
      <p:ext uri="{BB962C8B-B14F-4D97-AF65-F5344CB8AC3E}">
        <p14:creationId xmlns:p14="http://schemas.microsoft.com/office/powerpoint/2010/main" val="2107730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Slide Op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30A2B-DE2B-C879-4770-5B6D0B522A6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93161" y="692048"/>
            <a:ext cx="6328847" cy="1199236"/>
          </a:xfrm>
        </p:spPr>
        <p:txBody>
          <a:bodyPr anchor="t" anchorCtr="0"/>
          <a:lstStyle>
            <a:lvl1pPr algn="l">
              <a:lnSpc>
                <a:spcPct val="75000"/>
              </a:lnSpc>
              <a:defRPr sz="5000" b="1">
                <a:solidFill>
                  <a:schemeClr val="bg1"/>
                </a:solidFill>
              </a:defRPr>
            </a:lvl1pPr>
          </a:lstStyle>
          <a:p>
            <a:r>
              <a:rPr lang="en-US" dirty="0"/>
              <a:t>Click to edit Divider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587374" y="1974480"/>
            <a:ext cx="6328847" cy="979242"/>
          </a:xfrm>
          <a:prstGeom prst="rect">
            <a:avLst/>
          </a:prstGeom>
        </p:spPr>
        <p:txBody>
          <a:bodyPr/>
          <a:lstStyle>
            <a:lvl1pPr marL="0" indent="0" algn="l">
              <a:lnSpc>
                <a:spcPct val="75000"/>
              </a:lnSpc>
              <a:spcAft>
                <a:spcPts val="750"/>
              </a:spcAft>
              <a:buNone/>
              <a:defRPr sz="40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title style</a:t>
            </a:r>
            <a:endParaRPr lang="en-GB" dirty="0"/>
          </a:p>
        </p:txBody>
      </p:sp>
    </p:spTree>
    <p:extLst>
      <p:ext uri="{BB962C8B-B14F-4D97-AF65-F5344CB8AC3E}">
        <p14:creationId xmlns:p14="http://schemas.microsoft.com/office/powerpoint/2010/main" val="2082886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B23D2-2F37-1850-E5A7-523D0DCB72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587375" y="962212"/>
            <a:ext cx="6829425" cy="1422398"/>
          </a:xfrm>
        </p:spPr>
        <p:txBody>
          <a:bodyPr anchor="t" anchorCtr="0"/>
          <a:lstStyle>
            <a:lvl1pPr algn="l">
              <a:lnSpc>
                <a:spcPct val="75000"/>
              </a:lnSpc>
              <a:defRPr sz="6000" b="1">
                <a:solidFill>
                  <a:schemeClr val="bg1"/>
                </a:solidFill>
              </a:defRPr>
            </a:lvl1pPr>
          </a:lstStyle>
          <a:p>
            <a:r>
              <a:rPr lang="en-US" dirty="0"/>
              <a:t>Thank you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hasCustomPrompt="1"/>
          </p:nvPr>
        </p:nvSpPr>
        <p:spPr>
          <a:xfrm>
            <a:off x="6284514" y="4661913"/>
            <a:ext cx="5329239" cy="353291"/>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Thank you subtitle style</a:t>
            </a:r>
            <a:endParaRPr lang="en-GB" dirty="0"/>
          </a:p>
        </p:txBody>
      </p:sp>
      <p:sp>
        <p:nvSpPr>
          <p:cNvPr id="7" name="Text Placeholder 4">
            <a:extLst>
              <a:ext uri="{FF2B5EF4-FFF2-40B4-BE49-F238E27FC236}">
                <a16:creationId xmlns:a16="http://schemas.microsoft.com/office/drawing/2014/main" id="{6A9AA5C3-C65F-1351-5CA8-19B996DA4147}"/>
              </a:ext>
            </a:extLst>
          </p:cNvPr>
          <p:cNvSpPr>
            <a:spLocks noGrp="1"/>
          </p:cNvSpPr>
          <p:nvPr>
            <p:ph type="body" sz="quarter" idx="12" hasCustomPrompt="1"/>
          </p:nvPr>
        </p:nvSpPr>
        <p:spPr>
          <a:xfrm>
            <a:off x="6275388" y="5015204"/>
            <a:ext cx="2487502" cy="257836"/>
          </a:xfrm>
        </p:spPr>
        <p:txBody>
          <a:bodyPr/>
          <a:lstStyle>
            <a:lvl1pPr>
              <a:defRPr b="1">
                <a:solidFill>
                  <a:schemeClr val="bg1"/>
                </a:solidFill>
              </a:defRPr>
            </a:lvl1pPr>
            <a:lvl2pPr marL="0" indent="0">
              <a:buNone/>
              <a:defRPr/>
            </a:lvl2pPr>
          </a:lstStyle>
          <a:p>
            <a:pPr lvl="0"/>
            <a:r>
              <a:rPr lang="en-GB" dirty="0"/>
              <a:t>Contact 1 Name</a:t>
            </a:r>
          </a:p>
        </p:txBody>
      </p:sp>
      <p:sp>
        <p:nvSpPr>
          <p:cNvPr id="10" name="Text Placeholder 4">
            <a:extLst>
              <a:ext uri="{FF2B5EF4-FFF2-40B4-BE49-F238E27FC236}">
                <a16:creationId xmlns:a16="http://schemas.microsoft.com/office/drawing/2014/main" id="{41703BA3-4425-FF33-1E2B-0EBBDF0EEF85}"/>
              </a:ext>
            </a:extLst>
          </p:cNvPr>
          <p:cNvSpPr>
            <a:spLocks noGrp="1"/>
          </p:cNvSpPr>
          <p:nvPr>
            <p:ph type="body" sz="quarter" idx="13" hasCustomPrompt="1"/>
          </p:nvPr>
        </p:nvSpPr>
        <p:spPr>
          <a:xfrm>
            <a:off x="6277436" y="5273040"/>
            <a:ext cx="2487502" cy="1048674"/>
          </a:xfrm>
        </p:spPr>
        <p:txBody>
          <a:bodyPr/>
          <a:lstStyle>
            <a:lvl1pPr>
              <a:defRPr>
                <a:solidFill>
                  <a:schemeClr val="bg1"/>
                </a:solidFill>
              </a:defRPr>
            </a:lvl1pPr>
            <a:lvl2pPr marL="0" indent="0">
              <a:buNone/>
              <a:defRPr/>
            </a:lvl2pPr>
          </a:lstStyle>
          <a:p>
            <a:pPr lvl="0"/>
            <a:r>
              <a:rPr lang="en-GB" dirty="0"/>
              <a:t>Contact 1</a:t>
            </a:r>
          </a:p>
        </p:txBody>
      </p:sp>
      <p:sp>
        <p:nvSpPr>
          <p:cNvPr id="14" name="Text Placeholder 4">
            <a:extLst>
              <a:ext uri="{FF2B5EF4-FFF2-40B4-BE49-F238E27FC236}">
                <a16:creationId xmlns:a16="http://schemas.microsoft.com/office/drawing/2014/main" id="{1997E1FF-22F9-6306-924F-AB87FCF2351C}"/>
              </a:ext>
            </a:extLst>
          </p:cNvPr>
          <p:cNvSpPr>
            <a:spLocks noGrp="1"/>
          </p:cNvSpPr>
          <p:nvPr>
            <p:ph type="body" sz="quarter" idx="14" hasCustomPrompt="1"/>
          </p:nvPr>
        </p:nvSpPr>
        <p:spPr>
          <a:xfrm>
            <a:off x="9124203" y="5015204"/>
            <a:ext cx="2487502" cy="257836"/>
          </a:xfrm>
        </p:spPr>
        <p:txBody>
          <a:bodyPr/>
          <a:lstStyle>
            <a:lvl1pPr>
              <a:defRPr b="1">
                <a:solidFill>
                  <a:schemeClr val="bg1"/>
                </a:solidFill>
              </a:defRPr>
            </a:lvl1pPr>
            <a:lvl2pPr marL="0" indent="0">
              <a:buNone/>
              <a:defRPr/>
            </a:lvl2pPr>
          </a:lstStyle>
          <a:p>
            <a:pPr lvl="0"/>
            <a:r>
              <a:rPr lang="en-GB" dirty="0"/>
              <a:t>Contact 2 Name</a:t>
            </a:r>
          </a:p>
        </p:txBody>
      </p:sp>
      <p:sp>
        <p:nvSpPr>
          <p:cNvPr id="15" name="Text Placeholder 4">
            <a:extLst>
              <a:ext uri="{FF2B5EF4-FFF2-40B4-BE49-F238E27FC236}">
                <a16:creationId xmlns:a16="http://schemas.microsoft.com/office/drawing/2014/main" id="{482A1E1D-281A-637F-2BF7-C4202A2DD9CD}"/>
              </a:ext>
            </a:extLst>
          </p:cNvPr>
          <p:cNvSpPr>
            <a:spLocks noGrp="1"/>
          </p:cNvSpPr>
          <p:nvPr>
            <p:ph type="body" sz="quarter" idx="15" hasCustomPrompt="1"/>
          </p:nvPr>
        </p:nvSpPr>
        <p:spPr>
          <a:xfrm>
            <a:off x="9126251" y="5273040"/>
            <a:ext cx="2487502" cy="1048674"/>
          </a:xfrm>
        </p:spPr>
        <p:txBody>
          <a:bodyPr/>
          <a:lstStyle>
            <a:lvl1pPr>
              <a:defRPr>
                <a:solidFill>
                  <a:schemeClr val="bg1"/>
                </a:solidFill>
              </a:defRPr>
            </a:lvl1pPr>
            <a:lvl2pPr marL="0" indent="0">
              <a:buNone/>
              <a:defRPr/>
            </a:lvl2pPr>
          </a:lstStyle>
          <a:p>
            <a:pPr lvl="0"/>
            <a:r>
              <a:rPr lang="en-GB" dirty="0"/>
              <a:t>Contact 2</a:t>
            </a:r>
          </a:p>
        </p:txBody>
      </p:sp>
      <p:pic>
        <p:nvPicPr>
          <p:cNvPr id="5" name="Picture 4">
            <a:extLst>
              <a:ext uri="{FF2B5EF4-FFF2-40B4-BE49-F238E27FC236}">
                <a16:creationId xmlns:a16="http://schemas.microsoft.com/office/drawing/2014/main" id="{BFFEFCB5-FE10-4C01-1061-7F1B1F519DB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257530" y="949512"/>
            <a:ext cx="1347095" cy="1347095"/>
          </a:xfrm>
          <a:prstGeom prst="rect">
            <a:avLst/>
          </a:prstGeom>
        </p:spPr>
      </p:pic>
    </p:spTree>
    <p:extLst>
      <p:ext uri="{BB962C8B-B14F-4D97-AF65-F5344CB8AC3E}">
        <p14:creationId xmlns:p14="http://schemas.microsoft.com/office/powerpoint/2010/main" val="35966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No Brand En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2681287" y="2333812"/>
            <a:ext cx="6829425" cy="1422398"/>
          </a:xfrm>
        </p:spPr>
        <p:txBody>
          <a:bodyPr anchor="t" anchorCtr="0"/>
          <a:lstStyle>
            <a:lvl1pPr algn="ctr">
              <a:lnSpc>
                <a:spcPct val="75000"/>
              </a:lnSpc>
              <a:defRPr sz="6000" b="1" i="0">
                <a:solidFill>
                  <a:schemeClr val="bg1"/>
                </a:solidFill>
                <a:latin typeface="Trebuchet MS" panose="020B0703020202090204" pitchFamily="34" charset="0"/>
              </a:defRPr>
            </a:lvl1pPr>
          </a:lstStyle>
          <a:p>
            <a:r>
              <a:rPr lang="en-US" dirty="0"/>
              <a:t>Thank you</a:t>
            </a:r>
            <a:endParaRPr lang="en-GB" dirty="0"/>
          </a:p>
        </p:txBody>
      </p:sp>
      <p:sp>
        <p:nvSpPr>
          <p:cNvPr id="4" name="Rectangle 3">
            <a:extLst>
              <a:ext uri="{FF2B5EF4-FFF2-40B4-BE49-F238E27FC236}">
                <a16:creationId xmlns:a16="http://schemas.microsoft.com/office/drawing/2014/main" id="{9FFE1EB5-7222-26E3-54FE-AD16F259F969}"/>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DF91CA9-DBD4-D539-5DE6-B69F25404C0A}"/>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3075864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peak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1418330" y="3958975"/>
            <a:ext cx="3041211" cy="2041930"/>
          </a:xfrm>
        </p:spPr>
        <p:txBody>
          <a:bodyPr/>
          <a:lstStyle>
            <a:lvl1pPr algn="ctr">
              <a:spcAft>
                <a:spcPts val="544"/>
              </a:spcAft>
              <a:defRPr sz="998" spc="290" baseline="0"/>
            </a:lvl1pPr>
            <a:lvl2pPr algn="ctr">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38D35A4E-DED3-46A1-A7CF-EEE1AC785408}" type="datetime1">
              <a:rPr lang="en-GB" smtClean="0"/>
              <a:t>14/01/2025</a:t>
            </a:fld>
            <a:endParaRPr lang="en-GB"/>
          </a:p>
        </p:txBody>
      </p:sp>
      <p:sp>
        <p:nvSpPr>
          <p:cNvPr id="5" name="Footer Placeholder 4"/>
          <p:cNvSpPr>
            <a:spLocks noGrp="1"/>
          </p:cNvSpPr>
          <p:nvPr>
            <p:ph type="ftr" sz="quarter" idx="11"/>
          </p:nvPr>
        </p:nvSpPr>
        <p:spPr/>
        <p:txBody>
          <a:bodyPr/>
          <a:lstStyle/>
          <a:p>
            <a:r>
              <a:rPr lang="en-GB"/>
              <a:t>PRESENTATION TITLE – GO TO INSERT &gt; HEADER &amp; FOOTER TO EDIT THIS TEXT</a:t>
            </a:r>
          </a:p>
        </p:txBody>
      </p:sp>
      <p:sp>
        <p:nvSpPr>
          <p:cNvPr id="6" name="Slide Number Placeholder 5"/>
          <p:cNvSpPr>
            <a:spLocks noGrp="1"/>
          </p:cNvSpPr>
          <p:nvPr>
            <p:ph type="sldNum" sz="quarter" idx="12"/>
          </p:nvPr>
        </p:nvSpPr>
        <p:spPr/>
        <p:txBody>
          <a:bodyPr/>
          <a:lstStyle/>
          <a:p>
            <a:fld id="{7B914098-EA5F-4E0F-8262-B37EEDEAEE84}" type="slidenum">
              <a:rPr lang="en-GB" smtClean="0"/>
              <a:t>‹#›</a:t>
            </a:fld>
            <a:endParaRPr lang="en-GB"/>
          </a:p>
        </p:txBody>
      </p:sp>
      <p:sp>
        <p:nvSpPr>
          <p:cNvPr id="8" name="Content Placeholder 2"/>
          <p:cNvSpPr>
            <a:spLocks noGrp="1"/>
          </p:cNvSpPr>
          <p:nvPr>
            <p:ph idx="13"/>
          </p:nvPr>
        </p:nvSpPr>
        <p:spPr>
          <a:xfrm>
            <a:off x="4589878" y="3958975"/>
            <a:ext cx="3041211" cy="2041930"/>
          </a:xfrm>
        </p:spPr>
        <p:txBody>
          <a:bodyPr/>
          <a:lstStyle>
            <a:lvl1pPr algn="ctr">
              <a:spcAft>
                <a:spcPts val="544"/>
              </a:spcAft>
              <a:defRPr sz="998" spc="290" baseline="0"/>
            </a:lvl1pPr>
            <a:lvl2pPr algn="ctr">
              <a:defRPr/>
            </a:lvl2pPr>
          </a:lstStyle>
          <a:p>
            <a:pPr lvl="0"/>
            <a:r>
              <a:rPr lang="en-US"/>
              <a:t>Click to edit Master text styles</a:t>
            </a:r>
          </a:p>
          <a:p>
            <a:pPr lvl="1"/>
            <a:r>
              <a:rPr lang="en-US"/>
              <a:t>Second level</a:t>
            </a:r>
          </a:p>
        </p:txBody>
      </p:sp>
      <p:sp>
        <p:nvSpPr>
          <p:cNvPr id="9" name="Content Placeholder 2"/>
          <p:cNvSpPr>
            <a:spLocks noGrp="1"/>
          </p:cNvSpPr>
          <p:nvPr>
            <p:ph idx="14"/>
          </p:nvPr>
        </p:nvSpPr>
        <p:spPr>
          <a:xfrm>
            <a:off x="7761426" y="3958975"/>
            <a:ext cx="3041211" cy="2041930"/>
          </a:xfrm>
        </p:spPr>
        <p:txBody>
          <a:bodyPr/>
          <a:lstStyle>
            <a:lvl1pPr algn="ctr">
              <a:spcAft>
                <a:spcPts val="544"/>
              </a:spcAft>
              <a:defRPr sz="998" spc="290" baseline="0"/>
            </a:lvl1pPr>
            <a:lvl2pPr algn="ctr">
              <a:defRPr/>
            </a:lvl2pPr>
          </a:lstStyle>
          <a:p>
            <a:pPr lvl="0"/>
            <a:r>
              <a:rPr lang="en-US"/>
              <a:t>Click to edit Master text styles</a:t>
            </a:r>
          </a:p>
          <a:p>
            <a:pPr lvl="1"/>
            <a:r>
              <a:rPr lang="en-US"/>
              <a:t>Second level</a:t>
            </a:r>
          </a:p>
        </p:txBody>
      </p:sp>
      <p:sp>
        <p:nvSpPr>
          <p:cNvPr id="11" name="Picture Placeholder 10"/>
          <p:cNvSpPr>
            <a:spLocks noGrp="1"/>
          </p:cNvSpPr>
          <p:nvPr>
            <p:ph type="pic" sz="quarter" idx="15"/>
          </p:nvPr>
        </p:nvSpPr>
        <p:spPr>
          <a:xfrm>
            <a:off x="1830558" y="1861300"/>
            <a:ext cx="2216767" cy="1763562"/>
          </a:xfrm>
          <a:prstGeom prst="ellipse">
            <a:avLst/>
          </a:prstGeom>
        </p:spPr>
        <p:txBody>
          <a:bodyPr/>
          <a:lstStyle/>
          <a:p>
            <a:endParaRPr lang="en-GB"/>
          </a:p>
        </p:txBody>
      </p:sp>
      <p:sp>
        <p:nvSpPr>
          <p:cNvPr id="12" name="Picture Placeholder 10"/>
          <p:cNvSpPr>
            <a:spLocks noGrp="1"/>
          </p:cNvSpPr>
          <p:nvPr>
            <p:ph type="pic" sz="quarter" idx="16"/>
          </p:nvPr>
        </p:nvSpPr>
        <p:spPr>
          <a:xfrm>
            <a:off x="5002107" y="1861300"/>
            <a:ext cx="2216767" cy="1763562"/>
          </a:xfrm>
          <a:prstGeom prst="ellipse">
            <a:avLst/>
          </a:prstGeom>
        </p:spPr>
        <p:txBody>
          <a:bodyPr/>
          <a:lstStyle/>
          <a:p>
            <a:endParaRPr lang="en-GB"/>
          </a:p>
        </p:txBody>
      </p:sp>
      <p:sp>
        <p:nvSpPr>
          <p:cNvPr id="13" name="Picture Placeholder 10"/>
          <p:cNvSpPr>
            <a:spLocks noGrp="1"/>
          </p:cNvSpPr>
          <p:nvPr>
            <p:ph type="pic" sz="quarter" idx="17"/>
          </p:nvPr>
        </p:nvSpPr>
        <p:spPr>
          <a:xfrm>
            <a:off x="8173655" y="1861300"/>
            <a:ext cx="2216767" cy="1763562"/>
          </a:xfrm>
          <a:prstGeom prst="ellipse">
            <a:avLst/>
          </a:prstGeom>
        </p:spPr>
        <p:txBody>
          <a:bodyPr/>
          <a:lstStyle/>
          <a:p>
            <a:endParaRPr lang="en-GB"/>
          </a:p>
        </p:txBody>
      </p:sp>
    </p:spTree>
    <p:extLst>
      <p:ext uri="{BB962C8B-B14F-4D97-AF65-F5344CB8AC3E}">
        <p14:creationId xmlns:p14="http://schemas.microsoft.com/office/powerpoint/2010/main" val="409325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No header_grey">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Tree>
    <p:extLst>
      <p:ext uri="{BB962C8B-B14F-4D97-AF65-F5344CB8AC3E}">
        <p14:creationId xmlns:p14="http://schemas.microsoft.com/office/powerpoint/2010/main" val="456889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CD0AC-EB2B-4CC7-9248-133F3FCBBCD8}" type="datetime1">
              <a:rPr lang="en-GB" smtClean="0"/>
              <a:t>14/01/2025</a:t>
            </a:fld>
            <a:endParaRPr lang="en-GB"/>
          </a:p>
        </p:txBody>
      </p:sp>
      <p:sp>
        <p:nvSpPr>
          <p:cNvPr id="5" name="Footer Placeholder 4"/>
          <p:cNvSpPr>
            <a:spLocks noGrp="1"/>
          </p:cNvSpPr>
          <p:nvPr>
            <p:ph type="ftr" sz="quarter" idx="11"/>
          </p:nvPr>
        </p:nvSpPr>
        <p:spPr/>
        <p:txBody>
          <a:bodyPr/>
          <a:lstStyle/>
          <a:p>
            <a:r>
              <a:rPr lang="en-GB"/>
              <a:t>PRESENTATION TITLE – GO TO INSERT &gt; HEADER &amp; FOOTER TO EDIT THIS TEXT</a:t>
            </a:r>
          </a:p>
        </p:txBody>
      </p:sp>
      <p:sp>
        <p:nvSpPr>
          <p:cNvPr id="6" name="Slide Number Placeholder 5"/>
          <p:cNvSpPr>
            <a:spLocks noGrp="1"/>
          </p:cNvSpPr>
          <p:nvPr>
            <p:ph type="sldNum" sz="quarter" idx="12"/>
          </p:nvPr>
        </p:nvSpPr>
        <p:spPr/>
        <p:txBody>
          <a:bodyPr/>
          <a:lstStyle/>
          <a:p>
            <a:fld id="{7B914098-EA5F-4E0F-8262-B37EEDEAEE84}" type="slidenum">
              <a:rPr lang="en-GB" smtClean="0"/>
              <a:t>‹#›</a:t>
            </a:fld>
            <a:endParaRPr lang="en-GB"/>
          </a:p>
        </p:txBody>
      </p:sp>
      <p:sp>
        <p:nvSpPr>
          <p:cNvPr id="7" name="Content Placeholder 4"/>
          <p:cNvSpPr>
            <a:spLocks noGrp="1"/>
          </p:cNvSpPr>
          <p:nvPr>
            <p:ph idx="1"/>
          </p:nvPr>
        </p:nvSpPr>
        <p:spPr>
          <a:xfrm>
            <a:off x="575479" y="1415221"/>
            <a:ext cx="11168487" cy="4778872"/>
          </a:xfrm>
        </p:spPr>
        <p:txBody>
          <a:bodyPr>
            <a:normAutofit/>
          </a:bodyPr>
          <a:lstStyle/>
          <a:p>
            <a:r>
              <a:rPr lang="en-GB"/>
              <a:t>Text</a:t>
            </a:r>
          </a:p>
        </p:txBody>
      </p:sp>
      <p:sp>
        <p:nvSpPr>
          <p:cNvPr id="8" name="Text Placeholder 13"/>
          <p:cNvSpPr>
            <a:spLocks noGrp="1"/>
          </p:cNvSpPr>
          <p:nvPr>
            <p:ph type="body" sz="quarter" idx="14" hasCustomPrompt="1"/>
          </p:nvPr>
        </p:nvSpPr>
        <p:spPr>
          <a:xfrm>
            <a:off x="575479" y="927460"/>
            <a:ext cx="11168487" cy="427722"/>
          </a:xfrm>
        </p:spPr>
        <p:txBody>
          <a:bodyPr>
            <a:normAutofit/>
          </a:bodyPr>
          <a:lstStyle>
            <a:lvl1pPr>
              <a:defRPr sz="2177" spc="345" baseline="0">
                <a:solidFill>
                  <a:schemeClr val="tx1"/>
                </a:solidFill>
              </a:defRPr>
            </a:lvl1pPr>
          </a:lstStyle>
          <a:p>
            <a:pPr lvl="0"/>
            <a:r>
              <a:rPr lang="en-US"/>
              <a:t>SUBHEADER</a:t>
            </a:r>
            <a:endParaRPr lang="en-GB"/>
          </a:p>
        </p:txBody>
      </p:sp>
      <p:sp>
        <p:nvSpPr>
          <p:cNvPr id="9" name="Title 6"/>
          <p:cNvSpPr>
            <a:spLocks noGrp="1"/>
          </p:cNvSpPr>
          <p:nvPr>
            <p:ph type="title" hasCustomPrompt="1"/>
          </p:nvPr>
        </p:nvSpPr>
        <p:spPr>
          <a:xfrm>
            <a:off x="575479" y="350015"/>
            <a:ext cx="11168487" cy="514805"/>
          </a:xfrm>
        </p:spPr>
        <p:txBody>
          <a:bodyPr>
            <a:normAutofit/>
          </a:bodyPr>
          <a:lstStyle>
            <a:lvl1pPr>
              <a:defRPr sz="3266" baseline="0"/>
            </a:lvl1pPr>
          </a:lstStyle>
          <a:p>
            <a:r>
              <a:rPr lang="en-US"/>
              <a:t>HEADER</a:t>
            </a:r>
            <a:endParaRPr lang="en-GB"/>
          </a:p>
        </p:txBody>
      </p:sp>
    </p:spTree>
    <p:extLst>
      <p:ext uri="{BB962C8B-B14F-4D97-AF65-F5344CB8AC3E}">
        <p14:creationId xmlns:p14="http://schemas.microsoft.com/office/powerpoint/2010/main" val="318462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9C08-126A-FA42-9244-3653CE7A86A3}"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AB4D72-44D9-D547-9915-0125627D69FC}" type="slidenum">
              <a:rPr lang="en-US" smtClean="0"/>
              <a:t>‹#›</a:t>
            </a:fld>
            <a:endParaRPr lang="en-US"/>
          </a:p>
        </p:txBody>
      </p:sp>
    </p:spTree>
    <p:extLst>
      <p:ext uri="{BB962C8B-B14F-4D97-AF65-F5344CB8AC3E}">
        <p14:creationId xmlns:p14="http://schemas.microsoft.com/office/powerpoint/2010/main" val="1537255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C72F4-CF58-4FA3-C855-1A72A223FA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87375" y="702819"/>
            <a:ext cx="6839585" cy="1422398"/>
          </a:xfrm>
        </p:spPr>
        <p:txBody>
          <a:bodyPr anchor="t" anchorCtr="0"/>
          <a:lstStyle>
            <a:lvl1pPr algn="l">
              <a:lnSpc>
                <a:spcPct val="75000"/>
              </a:lnSpc>
              <a:defRPr sz="6000" b="1">
                <a:solidFill>
                  <a:schemeClr val="accent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5" y="2303639"/>
            <a:ext cx="6839586" cy="770455"/>
          </a:xfrm>
          <a:prstGeom prst="rect">
            <a:avLst/>
          </a:prstGeom>
        </p:spPr>
        <p:txBody>
          <a:bodyPr/>
          <a:lstStyle>
            <a:lvl1pPr marL="0" indent="0" algn="l">
              <a:lnSpc>
                <a:spcPct val="75000"/>
              </a:lnSpc>
              <a:spcAft>
                <a:spcPts val="750"/>
              </a:spcAft>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6" name="Picture 5">
            <a:extLst>
              <a:ext uri="{FF2B5EF4-FFF2-40B4-BE49-F238E27FC236}">
                <a16:creationId xmlns:a16="http://schemas.microsoft.com/office/drawing/2014/main" id="{BA5BF625-435A-706A-6F8C-A598B0B91C84}"/>
              </a:ext>
            </a:extLst>
          </p:cNvPr>
          <p:cNvPicPr>
            <a:picLocks noChangeAspect="1"/>
          </p:cNvPicPr>
          <p:nvPr userDrawn="1"/>
        </p:nvPicPr>
        <p:blipFill>
          <a:blip r:embed="rId3"/>
          <a:stretch>
            <a:fillRect/>
          </a:stretch>
        </p:blipFill>
        <p:spPr>
          <a:xfrm>
            <a:off x="10305500" y="5645150"/>
            <a:ext cx="1153076" cy="563867"/>
          </a:xfrm>
          <a:prstGeom prst="rect">
            <a:avLst/>
          </a:prstGeom>
        </p:spPr>
      </p:pic>
      <p:pic>
        <p:nvPicPr>
          <p:cNvPr id="7" name="Picture 6">
            <a:extLst>
              <a:ext uri="{FF2B5EF4-FFF2-40B4-BE49-F238E27FC236}">
                <a16:creationId xmlns:a16="http://schemas.microsoft.com/office/drawing/2014/main" id="{E32FA959-1A76-EFFD-0927-0ADFEE311A8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257531" y="442063"/>
            <a:ext cx="1347095" cy="1347095"/>
          </a:xfrm>
          <a:prstGeom prst="rect">
            <a:avLst/>
          </a:prstGeom>
        </p:spPr>
      </p:pic>
    </p:spTree>
    <p:extLst>
      <p:ext uri="{BB962C8B-B14F-4D97-AF65-F5344CB8AC3E}">
        <p14:creationId xmlns:p14="http://schemas.microsoft.com/office/powerpoint/2010/main" val="229053484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s slide">
    <p:bg>
      <p:bgPr>
        <a:solidFill>
          <a:srgbClr val="E2231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94678D66-EF76-4296-97FC-0E08698CE4F1}" type="datetime1">
              <a:rPr lang="en-GB" smtClean="0"/>
              <a:t>14/01/2025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PRESENTATION TITLE – GO TO INSERT &gt; HEADER &amp; FOOTER TO EDIT THIS TEXT</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B914098-EA5F-4E0F-8262-B37EEDEAEE84}" type="slidenum">
              <a:rPr lang="en-GB" smtClean="0"/>
              <a:pPr/>
              <a:t>‹#›</a:t>
            </a:fld>
            <a:endParaRPr lang="en-GB"/>
          </a:p>
        </p:txBody>
      </p:sp>
      <p:sp>
        <p:nvSpPr>
          <p:cNvPr id="9" name="Picture Placeholder 8"/>
          <p:cNvSpPr>
            <a:spLocks noGrp="1" noChangeAspect="1"/>
          </p:cNvSpPr>
          <p:nvPr>
            <p:ph type="pic" sz="quarter" idx="13"/>
          </p:nvPr>
        </p:nvSpPr>
        <p:spPr>
          <a:xfrm>
            <a:off x="6442667" y="4"/>
            <a:ext cx="5749338" cy="6858000"/>
          </a:xfrm>
        </p:spPr>
        <p:txBody>
          <a:bodyPr/>
          <a:lstStyle/>
          <a:p>
            <a:endParaRPr lang="en-GB"/>
          </a:p>
        </p:txBody>
      </p:sp>
      <p:sp>
        <p:nvSpPr>
          <p:cNvPr id="10" name="Content Placeholder 4"/>
          <p:cNvSpPr>
            <a:spLocks noGrp="1"/>
          </p:cNvSpPr>
          <p:nvPr>
            <p:ph idx="1"/>
          </p:nvPr>
        </p:nvSpPr>
        <p:spPr>
          <a:xfrm>
            <a:off x="575476" y="1415221"/>
            <a:ext cx="5607415" cy="4778872"/>
          </a:xfrm>
        </p:spPr>
        <p:txBody>
          <a:bodyPr>
            <a:normAutofit/>
          </a:bodyPr>
          <a:lstStyle>
            <a:lvl1pPr>
              <a:defRPr>
                <a:solidFill>
                  <a:schemeClr val="bg1"/>
                </a:solidFill>
              </a:defRPr>
            </a:lvl1pPr>
          </a:lstStyle>
          <a:p>
            <a:r>
              <a:rPr lang="en-GB"/>
              <a:t>Text</a:t>
            </a:r>
          </a:p>
        </p:txBody>
      </p:sp>
      <p:sp>
        <p:nvSpPr>
          <p:cNvPr id="14" name="Text Placeholder 13"/>
          <p:cNvSpPr>
            <a:spLocks noGrp="1"/>
          </p:cNvSpPr>
          <p:nvPr>
            <p:ph type="body" sz="quarter" idx="14" hasCustomPrompt="1"/>
          </p:nvPr>
        </p:nvSpPr>
        <p:spPr>
          <a:xfrm>
            <a:off x="575476" y="927460"/>
            <a:ext cx="5607415" cy="427722"/>
          </a:xfrm>
        </p:spPr>
        <p:txBody>
          <a:bodyPr>
            <a:normAutofit/>
          </a:bodyPr>
          <a:lstStyle>
            <a:lvl1pPr>
              <a:defRPr sz="2177" spc="345" baseline="0">
                <a:solidFill>
                  <a:schemeClr val="bg1"/>
                </a:solidFill>
              </a:defRPr>
            </a:lvl1pPr>
          </a:lstStyle>
          <a:p>
            <a:pPr lvl="0"/>
            <a:r>
              <a:rPr lang="en-US"/>
              <a:t>SUBHEADER</a:t>
            </a:r>
            <a:endParaRPr lang="en-GB"/>
          </a:p>
        </p:txBody>
      </p:sp>
      <p:sp>
        <p:nvSpPr>
          <p:cNvPr id="17" name="Title 6"/>
          <p:cNvSpPr>
            <a:spLocks noGrp="1"/>
          </p:cNvSpPr>
          <p:nvPr>
            <p:ph type="title" hasCustomPrompt="1"/>
          </p:nvPr>
        </p:nvSpPr>
        <p:spPr>
          <a:xfrm>
            <a:off x="575476" y="350015"/>
            <a:ext cx="5607415" cy="514805"/>
          </a:xfrm>
        </p:spPr>
        <p:txBody>
          <a:bodyPr>
            <a:noAutofit/>
          </a:bodyPr>
          <a:lstStyle>
            <a:lvl1pPr>
              <a:defRPr sz="3266">
                <a:solidFill>
                  <a:schemeClr val="bg1"/>
                </a:solidFill>
              </a:defRPr>
            </a:lvl1pPr>
          </a:lstStyle>
          <a:p>
            <a:r>
              <a:rPr lang="en-US"/>
              <a:t>HEADER</a:t>
            </a:r>
            <a:endParaRPr lang="en-GB"/>
          </a:p>
        </p:txBody>
      </p:sp>
    </p:spTree>
    <p:extLst>
      <p:ext uri="{BB962C8B-B14F-4D97-AF65-F5344CB8AC3E}">
        <p14:creationId xmlns:p14="http://schemas.microsoft.com/office/powerpoint/2010/main" val="173105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754187-86CA-470F-1BF1-8B10E82DED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43"/>
            <a:ext cx="6089650" cy="6857713"/>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tx1"/>
          </a:solidFill>
        </p:spPr>
        <p:txBody>
          <a:bodyPr anchor="ctr" anchorCtr="0"/>
          <a:lstStyle>
            <a:lvl1pPr algn="ctr">
              <a:defRPr>
                <a:solidFill>
                  <a:schemeClr val="bg1"/>
                </a:solidFill>
              </a:defRPr>
            </a:lvl1pPr>
          </a:lstStyle>
          <a:p>
            <a:r>
              <a:rPr lang="en-GB"/>
              <a:t>Click icon to add picture</a:t>
            </a:r>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4" name="Picture 3">
            <a:extLst>
              <a:ext uri="{FF2B5EF4-FFF2-40B4-BE49-F238E27FC236}">
                <a16:creationId xmlns:a16="http://schemas.microsoft.com/office/drawing/2014/main" id="{5CB0982F-A5FE-9A99-5135-410A619B31D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257530" y="4853680"/>
            <a:ext cx="1347095" cy="1347095"/>
          </a:xfrm>
          <a:prstGeom prst="rect">
            <a:avLst/>
          </a:prstGeom>
        </p:spPr>
      </p:pic>
    </p:spTree>
    <p:extLst>
      <p:ext uri="{BB962C8B-B14F-4D97-AF65-F5344CB8AC3E}">
        <p14:creationId xmlns:p14="http://schemas.microsoft.com/office/powerpoint/2010/main" val="39563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754187-86CA-470F-1BF1-8B10E82DED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43"/>
            <a:ext cx="6089650" cy="6857713"/>
          </a:xfrm>
          <a:prstGeom prst="rect">
            <a:avLst/>
          </a:prstGeom>
        </p:spPr>
      </p:pic>
      <p:sp>
        <p:nvSpPr>
          <p:cNvPr id="9" name="Picture Placeholder 8">
            <a:extLst>
              <a:ext uri="{FF2B5EF4-FFF2-40B4-BE49-F238E27FC236}">
                <a16:creationId xmlns:a16="http://schemas.microsoft.com/office/drawing/2014/main" id="{6654942B-3608-59AB-590E-2BA85A629002}"/>
              </a:ext>
            </a:extLst>
          </p:cNvPr>
          <p:cNvSpPr>
            <a:spLocks noGrp="1"/>
          </p:cNvSpPr>
          <p:nvPr>
            <p:ph type="pic" sz="quarter" idx="10"/>
          </p:nvPr>
        </p:nvSpPr>
        <p:spPr>
          <a:xfrm>
            <a:off x="6092826" y="0"/>
            <a:ext cx="6099174" cy="6858000"/>
          </a:xfrm>
          <a:solidFill>
            <a:schemeClr val="tx1"/>
          </a:solidFill>
        </p:spPr>
        <p:txBody>
          <a:bodyPr anchor="ctr" anchorCtr="0"/>
          <a:lstStyle>
            <a:lvl1pPr algn="ctr">
              <a:defRPr>
                <a:solidFill>
                  <a:schemeClr val="bg1"/>
                </a:solidFill>
              </a:defRPr>
            </a:lvl1pPr>
          </a:lstStyle>
          <a:p>
            <a:r>
              <a:rPr lang="en-GB"/>
              <a:t>Click icon to add picture</a:t>
            </a:r>
            <a:endParaRPr lang="en-GB" dirty="0"/>
          </a:p>
        </p:txBody>
      </p:sp>
      <p:sp>
        <p:nvSpPr>
          <p:cNvPr id="2" name="Title 1">
            <a:extLst>
              <a:ext uri="{FF2B5EF4-FFF2-40B4-BE49-F238E27FC236}">
                <a16:creationId xmlns:a16="http://schemas.microsoft.com/office/drawing/2014/main" id="{6B66EF1A-C823-49F8-5E01-F1777EEB28E6}"/>
              </a:ext>
            </a:extLst>
          </p:cNvPr>
          <p:cNvSpPr>
            <a:spLocks noGrp="1"/>
          </p:cNvSpPr>
          <p:nvPr>
            <p:ph type="ctrTitle"/>
          </p:nvPr>
        </p:nvSpPr>
        <p:spPr>
          <a:xfrm>
            <a:off x="593162" y="699012"/>
            <a:ext cx="5329238" cy="1199236"/>
          </a:xfrm>
        </p:spPr>
        <p:txBody>
          <a:bodyPr anchor="t" anchorCtr="0"/>
          <a:lstStyle>
            <a:lvl1pPr algn="l">
              <a:lnSpc>
                <a:spcPct val="75000"/>
              </a:lnSpc>
              <a:defRPr sz="5000" b="1">
                <a:solidFill>
                  <a:schemeClr val="tx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587374" y="2112670"/>
            <a:ext cx="5329239" cy="979242"/>
          </a:xfrm>
          <a:prstGeom prst="rect">
            <a:avLst/>
          </a:prstGeom>
        </p:spPr>
        <p:txBody>
          <a:bodyPr/>
          <a:lstStyle>
            <a:lvl1pPr marL="0" indent="0" algn="l">
              <a:lnSpc>
                <a:spcPct val="75000"/>
              </a:lnSpc>
              <a:spcAft>
                <a:spcPts val="750"/>
              </a:spcAft>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5" name="Picture 4">
            <a:extLst>
              <a:ext uri="{FF2B5EF4-FFF2-40B4-BE49-F238E27FC236}">
                <a16:creationId xmlns:a16="http://schemas.microsoft.com/office/drawing/2014/main" id="{F85E12C7-ACF7-7EF5-DF1A-30433E29302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257531" y="442063"/>
            <a:ext cx="1347095" cy="1347095"/>
          </a:xfrm>
          <a:prstGeom prst="rect">
            <a:avLst/>
          </a:prstGeom>
        </p:spPr>
      </p:pic>
    </p:spTree>
    <p:extLst>
      <p:ext uri="{BB962C8B-B14F-4D97-AF65-F5344CB8AC3E}">
        <p14:creationId xmlns:p14="http://schemas.microsoft.com/office/powerpoint/2010/main" val="3265444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My intro slide">
    <p:bg>
      <p:bgPr>
        <a:solidFill>
          <a:srgbClr val="CD142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621441-7FAF-AAD7-6496-75A68396591B}"/>
              </a:ext>
            </a:extLst>
          </p:cNvPr>
          <p:cNvSpPr/>
          <p:nvPr userDrawn="1"/>
        </p:nvSpPr>
        <p:spPr>
          <a:xfrm>
            <a:off x="4300403" y="2425022"/>
            <a:ext cx="7307507" cy="1612749"/>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2000" b="0" i="0" dirty="0">
                <a:solidFill>
                  <a:schemeClr val="bg1"/>
                </a:solidFill>
                <a:effectLst/>
                <a:latin typeface="+mn-lt"/>
              </a:rPr>
              <a:t>Course Leader Apprenticeship Programme Manager – Digital</a:t>
            </a:r>
            <a:br>
              <a:rPr lang="en-GB" sz="2400" b="0" i="0" dirty="0">
                <a:solidFill>
                  <a:srgbClr val="000000"/>
                </a:solidFill>
                <a:effectLst/>
                <a:latin typeface="Calibri" panose="020F0502020204030204" pitchFamily="34" charset="0"/>
              </a:rPr>
            </a:br>
            <a:br>
              <a:rPr lang="en-GB" sz="2400" b="0" i="0" dirty="0">
                <a:solidFill>
                  <a:srgbClr val="000000"/>
                </a:solidFill>
                <a:effectLst/>
                <a:latin typeface="Calibri" panose="020F0502020204030204" pitchFamily="34" charset="0"/>
              </a:rPr>
            </a:br>
            <a:r>
              <a:rPr lang="en-GB" sz="2400" b="0" i="0" dirty="0">
                <a:solidFill>
                  <a:schemeClr val="bg1"/>
                </a:solidFill>
                <a:effectLst/>
                <a:latin typeface="Trebuchet MS" panose="020B0703020202090204" pitchFamily="34" charset="0"/>
              </a:rPr>
              <a:t>Computing – Dept Science &amp; Engineering</a:t>
            </a:r>
            <a:endParaRPr lang="en-US" sz="2400" b="0" i="0" dirty="0">
              <a:solidFill>
                <a:schemeClr val="bg1"/>
              </a:solidFill>
              <a:latin typeface="Trebuchet MS" panose="020B0703020202090204" pitchFamily="34" charset="0"/>
            </a:endParaRPr>
          </a:p>
          <a:p>
            <a:pPr algn="l"/>
            <a:r>
              <a:rPr lang="en-US" sz="2400" b="0" i="0" dirty="0">
                <a:solidFill>
                  <a:schemeClr val="bg1"/>
                </a:solidFill>
                <a:latin typeface="Trebuchet MS" panose="020B0703020202090204" pitchFamily="34" charset="0"/>
              </a:rPr>
              <a:t>Southampton Solent University</a:t>
            </a:r>
          </a:p>
        </p:txBody>
      </p:sp>
      <p:sp>
        <p:nvSpPr>
          <p:cNvPr id="5" name="Rectangle 4">
            <a:extLst>
              <a:ext uri="{FF2B5EF4-FFF2-40B4-BE49-F238E27FC236}">
                <a16:creationId xmlns:a16="http://schemas.microsoft.com/office/drawing/2014/main" id="{5794DBA4-D6B7-BADD-BD13-FEB8B42F745D}"/>
              </a:ext>
            </a:extLst>
          </p:cNvPr>
          <p:cNvSpPr/>
          <p:nvPr userDrawn="1"/>
        </p:nvSpPr>
        <p:spPr>
          <a:xfrm>
            <a:off x="4300403" y="1448173"/>
            <a:ext cx="4522243" cy="1015663"/>
          </a:xfrm>
          <a:prstGeom prst="rect">
            <a:avLst/>
          </a:prstGeom>
        </p:spPr>
        <p:txBody>
          <a:bodyPr wrap="square">
            <a:spAutoFit/>
          </a:bodyPr>
          <a:lstStyle/>
          <a:p>
            <a:r>
              <a:rPr lang="en-US" sz="6000" dirty="0">
                <a:solidFill>
                  <a:schemeClr val="bg1"/>
                </a:solidFill>
                <a:latin typeface="Trebuchet MS" panose="020B0703020202090204" pitchFamily="34" charset="0"/>
              </a:rPr>
              <a:t>Martin Reid</a:t>
            </a:r>
            <a:endParaRPr lang="en-US" sz="6000" dirty="0"/>
          </a:p>
        </p:txBody>
      </p:sp>
      <p:pic>
        <p:nvPicPr>
          <p:cNvPr id="6" name="Picture Placeholder 19">
            <a:extLst>
              <a:ext uri="{FF2B5EF4-FFF2-40B4-BE49-F238E27FC236}">
                <a16:creationId xmlns:a16="http://schemas.microsoft.com/office/drawing/2014/main" id="{9119F979-3B26-E307-2A4B-FE4DB9F09E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176296" y="1448173"/>
            <a:ext cx="2860686" cy="2832802"/>
          </a:xfrm>
          <a:prstGeom prst="ellipse">
            <a:avLst/>
          </a:prstGeom>
          <a:ln w="57150">
            <a:solidFill>
              <a:srgbClr val="FFFFFF"/>
            </a:solidFill>
          </a:ln>
        </p:spPr>
      </p:pic>
      <p:sp>
        <p:nvSpPr>
          <p:cNvPr id="10" name="TextBox 9">
            <a:extLst>
              <a:ext uri="{FF2B5EF4-FFF2-40B4-BE49-F238E27FC236}">
                <a16:creationId xmlns:a16="http://schemas.microsoft.com/office/drawing/2014/main" id="{F3C176B1-AB1E-C2FF-F937-1F5D7B010E8D}"/>
              </a:ext>
            </a:extLst>
          </p:cNvPr>
          <p:cNvSpPr txBox="1"/>
          <p:nvPr userDrawn="1"/>
        </p:nvSpPr>
        <p:spPr>
          <a:xfrm>
            <a:off x="8873966" y="6038562"/>
            <a:ext cx="2860686" cy="369332"/>
          </a:xfrm>
          <a:prstGeom prst="rect">
            <a:avLst/>
          </a:prstGeom>
          <a:noFill/>
        </p:spPr>
        <p:txBody>
          <a:bodyPr wrap="square">
            <a:spAutoFit/>
          </a:bodyPr>
          <a:lstStyle/>
          <a:p>
            <a:r>
              <a:rPr lang="en-GB" sz="1800" dirty="0" err="1">
                <a:solidFill>
                  <a:schemeClr val="bg1"/>
                </a:solidFill>
                <a:latin typeface="Trebuchet MS" panose="020B0703020202090204" pitchFamily="34" charset="0"/>
              </a:rPr>
              <a:t>martin.reid@solent.ac.uk</a:t>
            </a:r>
            <a:endParaRPr lang="en-GB" sz="18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660628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 No Brand RE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EF1A-C823-49F8-5E01-F1777EEB28E6}"/>
              </a:ext>
            </a:extLst>
          </p:cNvPr>
          <p:cNvSpPr>
            <a:spLocks noGrp="1"/>
          </p:cNvSpPr>
          <p:nvPr>
            <p:ph type="ctrTitle" hasCustomPrompt="1"/>
          </p:nvPr>
        </p:nvSpPr>
        <p:spPr>
          <a:xfrm>
            <a:off x="843406" y="1688451"/>
            <a:ext cx="10092818" cy="770455"/>
          </a:xfrm>
        </p:spPr>
        <p:txBody>
          <a:bodyPr anchor="t" anchorCtr="0"/>
          <a:lstStyle>
            <a:lvl1pPr algn="l">
              <a:lnSpc>
                <a:spcPct val="75000"/>
              </a:lnSpc>
              <a:defRPr sz="6000" b="1" i="0">
                <a:solidFill>
                  <a:schemeClr val="bg1"/>
                </a:solidFill>
                <a:latin typeface="Trebuchet MS" panose="020B0703020202090204" pitchFamily="34" charset="0"/>
              </a:defRPr>
            </a:lvl1pPr>
          </a:lstStyle>
          <a:p>
            <a:r>
              <a:rPr lang="en-US" dirty="0"/>
              <a:t>Edit Master title style</a:t>
            </a:r>
            <a:endParaRPr lang="en-GB" dirty="0"/>
          </a:p>
        </p:txBody>
      </p:sp>
      <p:sp>
        <p:nvSpPr>
          <p:cNvPr id="3" name="Subtitle 2">
            <a:extLst>
              <a:ext uri="{FF2B5EF4-FFF2-40B4-BE49-F238E27FC236}">
                <a16:creationId xmlns:a16="http://schemas.microsoft.com/office/drawing/2014/main" id="{A86444B5-66BC-FBBD-0A46-059FEF56C1F5}"/>
              </a:ext>
            </a:extLst>
          </p:cNvPr>
          <p:cNvSpPr>
            <a:spLocks noGrp="1"/>
          </p:cNvSpPr>
          <p:nvPr>
            <p:ph type="subTitle" idx="1"/>
          </p:nvPr>
        </p:nvSpPr>
        <p:spPr>
          <a:xfrm>
            <a:off x="843406" y="2696894"/>
            <a:ext cx="6423024" cy="770455"/>
          </a:xfrm>
          <a:prstGeom prst="rect">
            <a:avLst/>
          </a:prstGeom>
        </p:spPr>
        <p:txBody>
          <a:bodyPr/>
          <a:lstStyle>
            <a:lvl1pPr marL="0" indent="0" algn="l">
              <a:lnSpc>
                <a:spcPct val="75000"/>
              </a:lnSpc>
              <a:spcAft>
                <a:spcPts val="750"/>
              </a:spcAft>
              <a:buNone/>
              <a:defRPr sz="2800" b="1" i="0">
                <a:solidFill>
                  <a:schemeClr val="bg1"/>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Rectangle 3">
            <a:extLst>
              <a:ext uri="{FF2B5EF4-FFF2-40B4-BE49-F238E27FC236}">
                <a16:creationId xmlns:a16="http://schemas.microsoft.com/office/drawing/2014/main" id="{F9F0F7C2-A67D-66EE-A016-8A7C4F2B2861}"/>
              </a:ext>
            </a:extLst>
          </p:cNvPr>
          <p:cNvSpPr/>
          <p:nvPr userDrawn="1"/>
        </p:nvSpPr>
        <p:spPr>
          <a:xfrm>
            <a:off x="0" y="6200775"/>
            <a:ext cx="12192000" cy="657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6BAFEEB6-0319-7858-24FB-8F1A2B0047C2}"/>
              </a:ext>
            </a:extLst>
          </p:cNvPr>
          <p:cNvSpPr txBox="1"/>
          <p:nvPr userDrawn="1"/>
        </p:nvSpPr>
        <p:spPr>
          <a:xfrm>
            <a:off x="3822192" y="2761488"/>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6A0A65DC-0CFD-1D54-9A49-4C9557469FB2}"/>
              </a:ext>
            </a:extLst>
          </p:cNvPr>
          <p:cNvSpPr txBox="1"/>
          <p:nvPr userDrawn="1"/>
        </p:nvSpPr>
        <p:spPr>
          <a:xfrm>
            <a:off x="2670048" y="2505456"/>
            <a:ext cx="0" cy="0"/>
          </a:xfrm>
          <a:prstGeom prst="rect">
            <a:avLst/>
          </a:prstGeom>
          <a:noFill/>
        </p:spPr>
        <p:txBody>
          <a:bodyPr wrap="none" lIns="0" tIns="0" rIns="0" bIns="0" rtlCol="0">
            <a:noAutofit/>
          </a:bodyPr>
          <a:lstStyle/>
          <a:p>
            <a:pPr algn="l"/>
            <a:endParaRPr lang="en-US" dirty="0"/>
          </a:p>
        </p:txBody>
      </p:sp>
      <p:sp>
        <p:nvSpPr>
          <p:cNvPr id="11" name="TextBox 10">
            <a:extLst>
              <a:ext uri="{FF2B5EF4-FFF2-40B4-BE49-F238E27FC236}">
                <a16:creationId xmlns:a16="http://schemas.microsoft.com/office/drawing/2014/main" id="{9EE332F5-1D65-2E83-0171-57EC3D11ABC0}"/>
              </a:ext>
            </a:extLst>
          </p:cNvPr>
          <p:cNvSpPr txBox="1"/>
          <p:nvPr userDrawn="1"/>
        </p:nvSpPr>
        <p:spPr>
          <a:xfrm>
            <a:off x="156479" y="6418998"/>
            <a:ext cx="2577929" cy="230183"/>
          </a:xfrm>
          <a:prstGeom prst="rect">
            <a:avLst/>
          </a:prstGeom>
          <a:noFill/>
        </p:spPr>
        <p:txBody>
          <a:bodyPr wrap="square" lIns="0" tIns="0" rIns="0" bIns="0" rtlCol="0">
            <a:noAutofit/>
          </a:bodyPr>
          <a:lstStyle/>
          <a:p>
            <a:pPr lvl="1" algn="ctr"/>
            <a:r>
              <a:rPr lang="en-GB" sz="1400" b="0" i="0" baseline="0" dirty="0" err="1">
                <a:solidFill>
                  <a:schemeClr val="bg1"/>
                </a:solidFill>
                <a:effectLst/>
                <a:latin typeface="Trebuchet MS" panose="020B0703020202090204" pitchFamily="34" charset="0"/>
              </a:rPr>
              <a:t>martin.reid@solent.ac.uk</a:t>
            </a:r>
            <a:endParaRPr lang="en-GB" sz="1400" baseline="0" dirty="0">
              <a:solidFill>
                <a:schemeClr val="bg1"/>
              </a:solidFill>
              <a:latin typeface="Trebuchet MS" panose="020B0703020202090204" pitchFamily="34" charset="0"/>
            </a:endParaRPr>
          </a:p>
        </p:txBody>
      </p:sp>
      <p:sp>
        <p:nvSpPr>
          <p:cNvPr id="8" name="TextBox 7">
            <a:extLst>
              <a:ext uri="{FF2B5EF4-FFF2-40B4-BE49-F238E27FC236}">
                <a16:creationId xmlns:a16="http://schemas.microsoft.com/office/drawing/2014/main" id="{00AA5542-513D-3A81-CE59-64078F63A192}"/>
              </a:ext>
            </a:extLst>
          </p:cNvPr>
          <p:cNvSpPr txBox="1"/>
          <p:nvPr userDrawn="1"/>
        </p:nvSpPr>
        <p:spPr>
          <a:xfrm>
            <a:off x="3558012" y="6414295"/>
            <a:ext cx="8319247" cy="230183"/>
          </a:xfrm>
          <a:prstGeom prst="rect">
            <a:avLst/>
          </a:prstGeom>
          <a:noFill/>
        </p:spPr>
        <p:txBody>
          <a:bodyPr wrap="square" lIns="0" tIns="0" rIns="0" bIns="0" rtlCol="0">
            <a:noAutofit/>
          </a:bodyPr>
          <a:lstStyle/>
          <a:p>
            <a:pPr lvl="1"/>
            <a:r>
              <a:rPr lang="en-GB" sz="1400" b="0" i="0" dirty="0">
                <a:solidFill>
                  <a:schemeClr val="bg1"/>
                </a:solidFill>
                <a:effectLst/>
                <a:latin typeface="Trebuchet MS" panose="020B0703020202090204" pitchFamily="34" charset="0"/>
              </a:rPr>
              <a:t>Computing | Department of Science and Engineering Department | Southampton </a:t>
            </a:r>
            <a:r>
              <a:rPr lang="en-GB" sz="1400" dirty="0">
                <a:solidFill>
                  <a:schemeClr val="bg1"/>
                </a:solidFill>
                <a:latin typeface="Trebuchet MS" panose="020B0703020202090204" pitchFamily="34" charset="0"/>
              </a:rPr>
              <a:t>Solent </a:t>
            </a:r>
            <a:r>
              <a:rPr lang="en-GB" sz="1400" baseline="0" dirty="0">
                <a:solidFill>
                  <a:schemeClr val="bg1"/>
                </a:solidFill>
                <a:latin typeface="Trebuchet MS" panose="020B0703020202090204" pitchFamily="34" charset="0"/>
              </a:rPr>
              <a:t>University</a:t>
            </a:r>
          </a:p>
        </p:txBody>
      </p:sp>
    </p:spTree>
    <p:extLst>
      <p:ext uri="{BB962C8B-B14F-4D97-AF65-F5344CB8AC3E}">
        <p14:creationId xmlns:p14="http://schemas.microsoft.com/office/powerpoint/2010/main" val="22957286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DD68B7-F2DB-01D3-F29D-6D42411279D1}"/>
              </a:ext>
            </a:extLst>
          </p:cNvPr>
          <p:cNvSpPr/>
          <p:nvPr userDrawn="1"/>
        </p:nvSpPr>
        <p:spPr>
          <a:xfrm>
            <a:off x="0" y="6200775"/>
            <a:ext cx="12192000" cy="657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85664ED8-AD21-7E85-7432-8AAED036637C}"/>
              </a:ext>
            </a:extLst>
          </p:cNvPr>
          <p:cNvSpPr>
            <a:spLocks noGrp="1"/>
          </p:cNvSpPr>
          <p:nvPr>
            <p:ph type="title"/>
          </p:nvPr>
        </p:nvSpPr>
        <p:spPr>
          <a:xfrm>
            <a:off x="606552" y="643966"/>
            <a:ext cx="5310061" cy="1064064"/>
          </a:xfrm>
          <a:prstGeom prst="rect">
            <a:avLst/>
          </a:prstGeom>
        </p:spPr>
        <p:txBody>
          <a:bodyPr vert="horz" lIns="0" tIns="0" rIns="0" bIns="0" rtlCol="0" anchor="t" anchorCtr="0">
            <a:noAutofit/>
          </a:bodyPr>
          <a:lstStyle/>
          <a:p>
            <a:r>
              <a:rPr lang="en-GB"/>
              <a:t>Click to edit Master title style</a:t>
            </a:r>
            <a:endParaRPr lang="en-GB" dirty="0"/>
          </a:p>
        </p:txBody>
      </p:sp>
      <p:sp>
        <p:nvSpPr>
          <p:cNvPr id="4" name="Date Placeholder 3">
            <a:extLst>
              <a:ext uri="{FF2B5EF4-FFF2-40B4-BE49-F238E27FC236}">
                <a16:creationId xmlns:a16="http://schemas.microsoft.com/office/drawing/2014/main" id="{BAD90EF4-9B4E-A23A-A98A-748E292D8DE3}"/>
              </a:ext>
            </a:extLst>
          </p:cNvPr>
          <p:cNvSpPr>
            <a:spLocks noGrp="1"/>
          </p:cNvSpPr>
          <p:nvPr>
            <p:ph type="dt" sz="half" idx="2"/>
          </p:nvPr>
        </p:nvSpPr>
        <p:spPr>
          <a:xfrm>
            <a:off x="4765675" y="6454630"/>
            <a:ext cx="726041" cy="190646"/>
          </a:xfrm>
          <a:prstGeom prst="rect">
            <a:avLst/>
          </a:prstGeom>
        </p:spPr>
        <p:txBody>
          <a:bodyPr vert="horz" lIns="0" tIns="0" rIns="0" bIns="0" rtlCol="0" anchor="t" anchorCtr="0"/>
          <a:lstStyle>
            <a:lvl1pPr algn="l">
              <a:defRPr sz="1000">
                <a:solidFill>
                  <a:schemeClr val="bg1"/>
                </a:solidFill>
              </a:defRPr>
            </a:lvl1pPr>
          </a:lstStyle>
          <a:p>
            <a:fld id="{F36E75EB-DC0B-7844-886B-D9E3565C673B}" type="datetime1">
              <a:rPr lang="en-GB" smtClean="0"/>
              <a:t>14/01/2025</a:t>
            </a:fld>
            <a:endParaRPr lang="en-GB" dirty="0"/>
          </a:p>
        </p:txBody>
      </p:sp>
      <p:sp>
        <p:nvSpPr>
          <p:cNvPr id="5" name="Footer Placeholder 4">
            <a:extLst>
              <a:ext uri="{FF2B5EF4-FFF2-40B4-BE49-F238E27FC236}">
                <a16:creationId xmlns:a16="http://schemas.microsoft.com/office/drawing/2014/main" id="{C7237F8B-67E1-5609-DF62-B61CBFF81A33}"/>
              </a:ext>
            </a:extLst>
          </p:cNvPr>
          <p:cNvSpPr>
            <a:spLocks noGrp="1"/>
          </p:cNvSpPr>
          <p:nvPr>
            <p:ph type="ftr" sz="quarter" idx="3"/>
          </p:nvPr>
        </p:nvSpPr>
        <p:spPr>
          <a:xfrm>
            <a:off x="599119" y="6454630"/>
            <a:ext cx="4114800" cy="190646"/>
          </a:xfrm>
          <a:prstGeom prst="rect">
            <a:avLst/>
          </a:prstGeom>
        </p:spPr>
        <p:txBody>
          <a:bodyPr vert="horz" lIns="0" tIns="0" rIns="0" bIns="0" rtlCol="0" anchor="t" anchorCtr="0"/>
          <a:lstStyle>
            <a:lvl1pPr algn="l">
              <a:defRPr sz="1000">
                <a:solidFill>
                  <a:schemeClr val="bg1"/>
                </a:solidFill>
              </a:defRPr>
            </a:lvl1pPr>
          </a:lstStyle>
          <a:p>
            <a:r>
              <a:rPr lang="en-GB"/>
              <a:t>Document title goes here</a:t>
            </a:r>
            <a:endParaRPr lang="en-GB" dirty="0"/>
          </a:p>
        </p:txBody>
      </p:sp>
      <p:sp>
        <p:nvSpPr>
          <p:cNvPr id="6" name="Slide Number Placeholder 5">
            <a:extLst>
              <a:ext uri="{FF2B5EF4-FFF2-40B4-BE49-F238E27FC236}">
                <a16:creationId xmlns:a16="http://schemas.microsoft.com/office/drawing/2014/main" id="{5458F138-CC2A-2D24-87CC-8F7C89C4FDE2}"/>
              </a:ext>
            </a:extLst>
          </p:cNvPr>
          <p:cNvSpPr>
            <a:spLocks noGrp="1"/>
          </p:cNvSpPr>
          <p:nvPr>
            <p:ph type="sldNum" sz="quarter" idx="4"/>
          </p:nvPr>
        </p:nvSpPr>
        <p:spPr>
          <a:xfrm>
            <a:off x="11486410" y="6354690"/>
            <a:ext cx="486070" cy="365125"/>
          </a:xfrm>
          <a:prstGeom prst="rect">
            <a:avLst/>
          </a:prstGeom>
        </p:spPr>
        <p:txBody>
          <a:bodyPr vert="horz" lIns="0" tIns="0" rIns="0" bIns="0" rtlCol="0" anchor="ctr">
            <a:normAutofit/>
          </a:bodyPr>
          <a:lstStyle>
            <a:lvl1pPr algn="ctr">
              <a:defRPr sz="1050">
                <a:solidFill>
                  <a:schemeClr val="bg1"/>
                </a:solidFill>
              </a:defRPr>
            </a:lvl1pPr>
          </a:lstStyle>
          <a:p>
            <a:fld id="{4740549F-F38D-43A2-B780-492AA5F1A2EE}" type="slidenum">
              <a:rPr lang="en-GB" smtClean="0"/>
              <a:pPr/>
              <a:t>‹#›</a:t>
            </a:fld>
            <a:endParaRPr lang="en-GB" dirty="0"/>
          </a:p>
        </p:txBody>
      </p:sp>
      <p:sp>
        <p:nvSpPr>
          <p:cNvPr id="7" name="TextBox 6">
            <a:extLst>
              <a:ext uri="{FF2B5EF4-FFF2-40B4-BE49-F238E27FC236}">
                <a16:creationId xmlns:a16="http://schemas.microsoft.com/office/drawing/2014/main" id="{59FE6141-AFD7-14C4-04DB-D24BFF931FAA}"/>
              </a:ext>
            </a:extLst>
          </p:cNvPr>
          <p:cNvSpPr txBox="1"/>
          <p:nvPr userDrawn="1"/>
        </p:nvSpPr>
        <p:spPr>
          <a:xfrm>
            <a:off x="6275387" y="6454630"/>
            <a:ext cx="2710957" cy="369332"/>
          </a:xfrm>
          <a:prstGeom prst="rect">
            <a:avLst/>
          </a:prstGeom>
          <a:noFill/>
        </p:spPr>
        <p:txBody>
          <a:bodyPr wrap="square" lIns="0" tIns="0" rIns="0" bIns="0" rtlCol="0">
            <a:noAutofit/>
          </a:bodyPr>
          <a:lstStyle/>
          <a:p>
            <a:r>
              <a:rPr lang="en-GB" sz="950" dirty="0">
                <a:solidFill>
                  <a:schemeClr val="bg1"/>
                </a:solidFill>
              </a:rPr>
              <a:t>Southampton Solent </a:t>
            </a:r>
            <a:r>
              <a:rPr lang="en-GB" sz="1000" baseline="0" dirty="0">
                <a:solidFill>
                  <a:schemeClr val="bg1"/>
                </a:solidFill>
              </a:rPr>
              <a:t>University</a:t>
            </a:r>
          </a:p>
        </p:txBody>
      </p:sp>
      <p:sp>
        <p:nvSpPr>
          <p:cNvPr id="9" name="Oval 8">
            <a:extLst>
              <a:ext uri="{FF2B5EF4-FFF2-40B4-BE49-F238E27FC236}">
                <a16:creationId xmlns:a16="http://schemas.microsoft.com/office/drawing/2014/main" id="{05F7460A-588B-F446-EF96-0505179EABF0}"/>
              </a:ext>
            </a:extLst>
          </p:cNvPr>
          <p:cNvSpPr/>
          <p:nvPr userDrawn="1"/>
        </p:nvSpPr>
        <p:spPr>
          <a:xfrm>
            <a:off x="11557000" y="6359525"/>
            <a:ext cx="349250" cy="34925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pattern&#10;&#10;Description automatically generated">
            <a:extLst>
              <a:ext uri="{FF2B5EF4-FFF2-40B4-BE49-F238E27FC236}">
                <a16:creationId xmlns:a16="http://schemas.microsoft.com/office/drawing/2014/main" id="{FD5E2B48-D8E1-AB0D-234A-E0CD5599E316}"/>
              </a:ext>
            </a:extLst>
          </p:cNvPr>
          <p:cNvPicPr>
            <a:picLocks noChangeAspect="1"/>
          </p:cNvPicPr>
          <p:nvPr userDrawn="1"/>
        </p:nvPicPr>
        <p:blipFill>
          <a:blip r:embed="rId52">
            <a:extLst>
              <a:ext uri="{28A0092B-C50C-407E-A947-70E740481C1C}">
                <a14:useLocalDpi xmlns:a14="http://schemas.microsoft.com/office/drawing/2010/main" val="0"/>
              </a:ext>
            </a:extLst>
          </a:blip>
          <a:stretch>
            <a:fillRect/>
          </a:stretch>
        </p:blipFill>
        <p:spPr>
          <a:xfrm>
            <a:off x="8734063" y="6210300"/>
            <a:ext cx="2406650" cy="647700"/>
          </a:xfrm>
          <a:prstGeom prst="rect">
            <a:avLst/>
          </a:prstGeom>
        </p:spPr>
      </p:pic>
      <p:sp>
        <p:nvSpPr>
          <p:cNvPr id="8" name="Text Placeholder 7">
            <a:extLst>
              <a:ext uri="{FF2B5EF4-FFF2-40B4-BE49-F238E27FC236}">
                <a16:creationId xmlns:a16="http://schemas.microsoft.com/office/drawing/2014/main" id="{08A10A05-21A0-B473-2CD6-648DED8E5FC8}"/>
              </a:ext>
            </a:extLst>
          </p:cNvPr>
          <p:cNvSpPr>
            <a:spLocks noGrp="1"/>
          </p:cNvSpPr>
          <p:nvPr>
            <p:ph type="body" idx="1"/>
          </p:nvPr>
        </p:nvSpPr>
        <p:spPr>
          <a:xfrm>
            <a:off x="587375" y="1886008"/>
            <a:ext cx="5329238" cy="4057723"/>
          </a:xfrm>
          <a:prstGeom prst="rect">
            <a:avLst/>
          </a:prstGeom>
        </p:spPr>
        <p:txBody>
          <a:bodyPr vert="horz" lIns="0" tIns="0" rIns="0" bIns="0" rtlCol="0">
            <a:noAutofit/>
          </a:bodyPr>
          <a:lstStyle/>
          <a:p>
            <a:pPr lvl="0"/>
            <a:r>
              <a:rPr lang="en-GB" dirty="0"/>
              <a:t>Click to edit body copy style</a:t>
            </a:r>
          </a:p>
          <a:p>
            <a:pPr lvl="1"/>
            <a:r>
              <a:rPr lang="en-GB" dirty="0"/>
              <a:t>Bullet level 1</a:t>
            </a:r>
          </a:p>
          <a:p>
            <a:pPr lvl="2"/>
            <a:r>
              <a:rPr lang="en-GB" dirty="0"/>
              <a:t>Bullet level 2</a:t>
            </a:r>
          </a:p>
          <a:p>
            <a:pPr lvl="3"/>
            <a:r>
              <a:rPr lang="en-GB" dirty="0"/>
              <a:t>Bullet level 3</a:t>
            </a:r>
          </a:p>
          <a:p>
            <a:pPr lvl="4"/>
            <a:r>
              <a:rPr lang="en-GB" dirty="0"/>
              <a:t>Click to edit subhead level 1</a:t>
            </a:r>
          </a:p>
        </p:txBody>
      </p:sp>
    </p:spTree>
    <p:extLst>
      <p:ext uri="{BB962C8B-B14F-4D97-AF65-F5344CB8AC3E}">
        <p14:creationId xmlns:p14="http://schemas.microsoft.com/office/powerpoint/2010/main" val="356146793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93" r:id="rId3"/>
    <p:sldLayoutId id="2147483660" r:id="rId4"/>
    <p:sldLayoutId id="2147483677" r:id="rId5"/>
    <p:sldLayoutId id="2147483675" r:id="rId6"/>
    <p:sldLayoutId id="2147483676" r:id="rId7"/>
    <p:sldLayoutId id="2147483683" r:id="rId8"/>
    <p:sldLayoutId id="2147483678" r:id="rId9"/>
    <p:sldLayoutId id="2147483679" r:id="rId10"/>
    <p:sldLayoutId id="2147483680" r:id="rId11"/>
    <p:sldLayoutId id="2147483681" r:id="rId12"/>
    <p:sldLayoutId id="2147483682" r:id="rId13"/>
    <p:sldLayoutId id="2147483694" r:id="rId14"/>
    <p:sldLayoutId id="2147483695" r:id="rId15"/>
    <p:sldLayoutId id="2147483696" r:id="rId16"/>
    <p:sldLayoutId id="2147483697" r:id="rId17"/>
    <p:sldLayoutId id="2147483650" r:id="rId18"/>
    <p:sldLayoutId id="2147483663" r:id="rId19"/>
    <p:sldLayoutId id="2147483664" r:id="rId20"/>
    <p:sldLayoutId id="2147483674" r:id="rId21"/>
    <p:sldLayoutId id="2147483665" r:id="rId22"/>
    <p:sldLayoutId id="2147483666" r:id="rId23"/>
    <p:sldLayoutId id="2147483667" r:id="rId24"/>
    <p:sldLayoutId id="2147483668" r:id="rId25"/>
    <p:sldLayoutId id="2147483669" r:id="rId26"/>
    <p:sldLayoutId id="2147483685" r:id="rId27"/>
    <p:sldLayoutId id="2147483686" r:id="rId28"/>
    <p:sldLayoutId id="2147483687" r:id="rId29"/>
    <p:sldLayoutId id="2147483688" r:id="rId30"/>
    <p:sldLayoutId id="2147483699" r:id="rId31"/>
    <p:sldLayoutId id="2147483700" r:id="rId32"/>
    <p:sldLayoutId id="2147483701" r:id="rId33"/>
    <p:sldLayoutId id="2147483689" r:id="rId34"/>
    <p:sldLayoutId id="2147483690" r:id="rId35"/>
    <p:sldLayoutId id="2147483691" r:id="rId36"/>
    <p:sldLayoutId id="2147483692" r:id="rId37"/>
    <p:sldLayoutId id="2147483698" r:id="rId38"/>
    <p:sldLayoutId id="2147483702" r:id="rId39"/>
    <p:sldLayoutId id="2147483703" r:id="rId40"/>
    <p:sldLayoutId id="2147483670" r:id="rId41"/>
    <p:sldLayoutId id="2147483671" r:id="rId42"/>
    <p:sldLayoutId id="2147483672" r:id="rId43"/>
    <p:sldLayoutId id="2147483673" r:id="rId44"/>
    <p:sldLayoutId id="2147483684" r:id="rId45"/>
    <p:sldLayoutId id="2147483704" r:id="rId46"/>
    <p:sldLayoutId id="2147483705" r:id="rId47"/>
    <p:sldLayoutId id="2147483706" r:id="rId48"/>
    <p:sldLayoutId id="2147483707" r:id="rId49"/>
    <p:sldLayoutId id="2147483708" r:id="rId50"/>
  </p:sldLayoutIdLst>
  <p:hf hdr="0" dt="0"/>
  <p:txStyles>
    <p:titleStyle>
      <a:lvl1pPr algn="l" defTabSz="914400" rtl="0" eaLnBrk="1" latinLnBrk="0" hangingPunct="1">
        <a:lnSpc>
          <a:spcPct val="85000"/>
        </a:lnSpc>
        <a:spcBef>
          <a:spcPct val="0"/>
        </a:spcBef>
        <a:buNone/>
        <a:defRPr sz="4000" b="0" kern="1200" spc="-5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1400"/>
        </a:spcAft>
        <a:buFontTx/>
        <a:buNone/>
        <a:defRPr lang="en-GB" sz="1800" kern="1200" spc="-20" baseline="0" noProof="0" dirty="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lang="en-GB" sz="1800" kern="1200" spc="-20" noProof="0" dirty="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sz="1800" kern="1200" spc="-2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1400"/>
        </a:spcAft>
        <a:buClr>
          <a:schemeClr val="accent1"/>
        </a:buClr>
        <a:buSzPct val="105000"/>
        <a:buFont typeface="Arial" panose="020B0604020202020204" pitchFamily="34" charset="0"/>
        <a:buChar char="•"/>
        <a:defRPr sz="1800" kern="1200" spc="-20">
          <a:solidFill>
            <a:schemeClr val="tx1"/>
          </a:solidFill>
          <a:latin typeface="+mn-lt"/>
          <a:ea typeface="+mn-ea"/>
          <a:cs typeface="+mn-cs"/>
        </a:defRPr>
      </a:lvl4pPr>
      <a:lvl5pPr marL="0" indent="0" algn="l" defTabSz="914400" rtl="0" eaLnBrk="1" latinLnBrk="0" hangingPunct="1">
        <a:lnSpc>
          <a:spcPct val="90000"/>
        </a:lnSpc>
        <a:spcBef>
          <a:spcPts val="0"/>
        </a:spcBef>
        <a:spcAft>
          <a:spcPts val="1400"/>
        </a:spcAft>
        <a:buFontTx/>
        <a:buNone/>
        <a:defRPr sz="2400" b="1" kern="1200" spc="-2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06" userDrawn="1">
          <p15:clr>
            <a:srgbClr val="F26B43"/>
          </p15:clr>
        </p15:guide>
        <p15:guide id="2" pos="3840" userDrawn="1">
          <p15:clr>
            <a:srgbClr val="F26B43"/>
          </p15:clr>
        </p15:guide>
        <p15:guide id="3" pos="370" userDrawn="1">
          <p15:clr>
            <a:srgbClr val="F26B43"/>
          </p15:clr>
        </p15:guide>
        <p15:guide id="4" pos="3727" userDrawn="1">
          <p15:clr>
            <a:srgbClr val="F26B43"/>
          </p15:clr>
        </p15:guide>
        <p15:guide id="5" pos="3953" userDrawn="1">
          <p15:clr>
            <a:srgbClr val="F26B43"/>
          </p15:clr>
        </p15:guide>
        <p15:guide id="6" pos="731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47.xml"/><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hyperlink" Target="https://martinsolent.github.io/data_level_4/" TargetMode="External"/><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hyperlink" Target="https://learn.solent.ac.uk/course/view.php?id=42256&amp;section=0#tabs-tree-start" TargetMode="External"/><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students.solent.ac.uk/student-hub" TargetMode="External"/><Relationship Id="rId2" Type="http://schemas.openxmlformats.org/officeDocument/2006/relationships/image" Target="../media/image39.pn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hyperlink" Target="https://students.solent.ac.uk/student-hub/mental-health-support" TargetMode="External"/><Relationship Id="rId2" Type="http://schemas.openxmlformats.org/officeDocument/2006/relationships/image" Target="../media/image40.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learn.solent.ac.uk/course/view.php?id=42080&amp;section=11#tabs-tree-start" TargetMode="External"/><Relationship Id="rId1" Type="http://schemas.openxmlformats.org/officeDocument/2006/relationships/slideLayout" Target="../slideLayouts/slideLayout27.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7.xml"/><Relationship Id="rId4" Type="http://schemas.openxmlformats.org/officeDocument/2006/relationships/hyperlink" Target="https://students.solent.ac.uk/official-documents/policy-governance-and-information/academic-calendar-2024-25.pdf"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hyperlink" Target="https://students.solent.ac.uk/official-documents/policy-governance-and-information/academic-calendar-2025-26.pdf" TargetMode="External"/><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hyperlink" Target="https://learn.solent.ac.uk/course/view.php?id=42080&amp;section=10#tabs-tree-start" TargetMode="External"/><Relationship Id="rId2" Type="http://schemas.openxmlformats.org/officeDocument/2006/relationships/image" Target="../media/image52.pn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assets.publishing.service.gov.uk/media/6530efdb92895c000ddcba2b/2023_10_OTJT_Guide_v5_-_23_24_Rules_v1.0.pdf" TargetMode="Externa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assets.publishing.service.gov.uk/media/6530efdb92895c000ddcba2b/2023_10_OTJT_Guide_v5_-_23_24_Rules_v1.0.pdf" TargetMode="Externa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assets.publishing.service.gov.uk/media/6530efdb92895c000ddcba2b/2023_10_OTJT_Guide_v5_-_23_24_Rules_v1.0.pdf" TargetMode="Externa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hyperlink" Target="https://students.solent.ac.uk/" TargetMode="External"/><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hyperlink" Target="https://students.solent.ac.uk/studying/attendance-monitoring#:~:text=How%20does%20the%20University%20monitor,matches%20it%20against%20your%20timetable" TargetMode="External"/><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hyperlink" Target="https://www.solent.ac.uk/about/documents/southampton-city-centre-map.pdf" TargetMode="External"/><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473A07-13C2-3DCC-C3F8-0EAFB6FC4DBD}"/>
              </a:ext>
            </a:extLst>
          </p:cNvPr>
          <p:cNvSpPr>
            <a:spLocks noGrp="1"/>
          </p:cNvSpPr>
          <p:nvPr>
            <p:ph type="ctrTitle"/>
          </p:nvPr>
        </p:nvSpPr>
        <p:spPr>
          <a:xfrm>
            <a:off x="1047750" y="1327090"/>
            <a:ext cx="6839585" cy="1422398"/>
          </a:xfrm>
        </p:spPr>
        <p:txBody>
          <a:bodyPr/>
          <a:lstStyle/>
          <a:p>
            <a:pPr>
              <a:lnSpc>
                <a:spcPct val="100000"/>
              </a:lnSpc>
            </a:pPr>
            <a:r>
              <a:rPr lang="en-US" altLang="en-US" sz="6000" dirty="0">
                <a:solidFill>
                  <a:schemeClr val="bg1"/>
                </a:solidFill>
                <a:latin typeface="Trebuchet MS" panose="020B0703020202090204" pitchFamily="34" charset="0"/>
              </a:rPr>
              <a:t>Data Analyst Apprenticeship</a:t>
            </a:r>
            <a:endParaRPr lang="en-GB" dirty="0"/>
          </a:p>
        </p:txBody>
      </p:sp>
      <p:sp>
        <p:nvSpPr>
          <p:cNvPr id="5" name="Subtitle 4">
            <a:extLst>
              <a:ext uri="{FF2B5EF4-FFF2-40B4-BE49-F238E27FC236}">
                <a16:creationId xmlns:a16="http://schemas.microsoft.com/office/drawing/2014/main" id="{7A2D0F41-7FFE-7474-D2AA-B0C47DDEFE8D}"/>
              </a:ext>
            </a:extLst>
          </p:cNvPr>
          <p:cNvSpPr>
            <a:spLocks noGrp="1"/>
          </p:cNvSpPr>
          <p:nvPr>
            <p:ph type="subTitle" idx="1"/>
          </p:nvPr>
        </p:nvSpPr>
        <p:spPr>
          <a:xfrm>
            <a:off x="1073150" y="3286632"/>
            <a:ext cx="6839586" cy="770455"/>
          </a:xfrm>
        </p:spPr>
        <p:txBody>
          <a:bodyPr/>
          <a:lstStyle/>
          <a:p>
            <a:r>
              <a:rPr lang="en-GB" sz="4000" b="0" dirty="0"/>
              <a:t>Level 4 (HNC)</a:t>
            </a:r>
          </a:p>
        </p:txBody>
      </p:sp>
      <p:sp>
        <p:nvSpPr>
          <p:cNvPr id="3" name="Rectangle 2">
            <a:extLst>
              <a:ext uri="{FF2B5EF4-FFF2-40B4-BE49-F238E27FC236}">
                <a16:creationId xmlns:a16="http://schemas.microsoft.com/office/drawing/2014/main" id="{E649129E-280D-A9FA-D847-12141BFBE87C}"/>
              </a:ext>
            </a:extLst>
          </p:cNvPr>
          <p:cNvSpPr/>
          <p:nvPr/>
        </p:nvSpPr>
        <p:spPr>
          <a:xfrm>
            <a:off x="0" y="5624186"/>
            <a:ext cx="12192000" cy="1233814"/>
          </a:xfrm>
          <a:prstGeom prst="rect">
            <a:avLst/>
          </a:prstGeom>
          <a:solidFill>
            <a:srgbClr val="0D0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a:extLst>
              <a:ext uri="{FF2B5EF4-FFF2-40B4-BE49-F238E27FC236}">
                <a16:creationId xmlns:a16="http://schemas.microsoft.com/office/drawing/2014/main" id="{1B7099A1-18AF-C298-E2B8-CC57DDB374CE}"/>
              </a:ext>
            </a:extLst>
          </p:cNvPr>
          <p:cNvSpPr txBox="1">
            <a:spLocks/>
          </p:cNvSpPr>
          <p:nvPr/>
        </p:nvSpPr>
        <p:spPr>
          <a:xfrm>
            <a:off x="2961797" y="6028388"/>
            <a:ext cx="8930325" cy="1422398"/>
          </a:xfrm>
          <a:prstGeom prst="rect">
            <a:avLst/>
          </a:prstGeom>
        </p:spPr>
        <p:txBody>
          <a:bodyPr vert="horz" lIns="0" tIns="0" rIns="0" bIns="0" rtlCol="0" anchor="t" anchorCtr="0">
            <a:noAutofit/>
          </a:bodyPr>
          <a:lstStyle>
            <a:lvl1pPr algn="l" defTabSz="914400" rtl="0" eaLnBrk="1" latinLnBrk="0" hangingPunct="1">
              <a:lnSpc>
                <a:spcPct val="75000"/>
              </a:lnSpc>
              <a:spcBef>
                <a:spcPct val="0"/>
              </a:spcBef>
              <a:buNone/>
              <a:defRPr sz="6000" b="1" kern="1200" spc="-50" baseline="0">
                <a:solidFill>
                  <a:schemeClr val="bg1"/>
                </a:solidFill>
                <a:latin typeface="+mj-lt"/>
                <a:ea typeface="+mj-ea"/>
                <a:cs typeface="+mj-cs"/>
              </a:defRPr>
            </a:lvl1pPr>
          </a:lstStyle>
          <a:p>
            <a:pPr algn="r"/>
            <a:r>
              <a:rPr lang="en-US" altLang="en-US" sz="4400" dirty="0">
                <a:latin typeface="Trebuchet MS" panose="020B0703020202090204" pitchFamily="34" charset="0"/>
              </a:rPr>
              <a:t>COURSE INDUCTION</a:t>
            </a:r>
            <a:endParaRPr lang="en-GB" sz="4400" dirty="0"/>
          </a:p>
        </p:txBody>
      </p:sp>
      <p:sp>
        <p:nvSpPr>
          <p:cNvPr id="6" name="TextBox 5">
            <a:extLst>
              <a:ext uri="{FF2B5EF4-FFF2-40B4-BE49-F238E27FC236}">
                <a16:creationId xmlns:a16="http://schemas.microsoft.com/office/drawing/2014/main" id="{E7C66C9E-74AF-C523-E641-456325F775FB}"/>
              </a:ext>
            </a:extLst>
          </p:cNvPr>
          <p:cNvSpPr txBox="1"/>
          <p:nvPr/>
        </p:nvSpPr>
        <p:spPr>
          <a:xfrm>
            <a:off x="0" y="6166737"/>
            <a:ext cx="2095500" cy="231082"/>
          </a:xfrm>
          <a:prstGeom prst="rect">
            <a:avLst/>
          </a:prstGeom>
          <a:noFill/>
        </p:spPr>
        <p:txBody>
          <a:bodyPr wrap="square" lIns="0" tIns="0" rIns="0" bIns="0" rtlCol="0">
            <a:noAutofit/>
          </a:bodyPr>
          <a:lstStyle/>
          <a:p>
            <a:pPr algn="ctr"/>
            <a:r>
              <a:rPr lang="en-GB" dirty="0">
                <a:solidFill>
                  <a:schemeClr val="bg1"/>
                </a:solidFill>
              </a:rPr>
              <a:t>January 2025</a:t>
            </a:r>
          </a:p>
        </p:txBody>
      </p:sp>
    </p:spTree>
    <p:extLst>
      <p:ext uri="{BB962C8B-B14F-4D97-AF65-F5344CB8AC3E}">
        <p14:creationId xmlns:p14="http://schemas.microsoft.com/office/powerpoint/2010/main" val="2349774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230CF-C63F-B1CE-6242-AD92A65D3B33}"/>
              </a:ext>
            </a:extLst>
          </p:cNvPr>
          <p:cNvSpPr txBox="1"/>
          <p:nvPr/>
        </p:nvSpPr>
        <p:spPr>
          <a:xfrm>
            <a:off x="112896" y="4915765"/>
            <a:ext cx="11966208" cy="923330"/>
          </a:xfrm>
          <a:prstGeom prst="rect">
            <a:avLst/>
          </a:prstGeom>
          <a:noFill/>
        </p:spPr>
        <p:txBody>
          <a:bodyPr wrap="square" lIns="0" tIns="0" rIns="0" bIns="0" rtlCol="0">
            <a:spAutoFit/>
          </a:bodyPr>
          <a:lstStyle/>
          <a:p>
            <a:pPr algn="ctr"/>
            <a:r>
              <a:rPr lang="en-GB" sz="6000" b="1" dirty="0">
                <a:solidFill>
                  <a:schemeClr val="bg1"/>
                </a:solidFill>
              </a:rPr>
              <a:t>KNOWLEDGE SKILLS BEHAVIOURS</a:t>
            </a:r>
          </a:p>
        </p:txBody>
      </p:sp>
      <p:sp>
        <p:nvSpPr>
          <p:cNvPr id="5" name="TextBox 4">
            <a:extLst>
              <a:ext uri="{FF2B5EF4-FFF2-40B4-BE49-F238E27FC236}">
                <a16:creationId xmlns:a16="http://schemas.microsoft.com/office/drawing/2014/main" id="{BC649C1C-2253-A1B4-F9CA-E0EA880A99E6}"/>
              </a:ext>
            </a:extLst>
          </p:cNvPr>
          <p:cNvSpPr txBox="1"/>
          <p:nvPr/>
        </p:nvSpPr>
        <p:spPr>
          <a:xfrm>
            <a:off x="1176688" y="0"/>
            <a:ext cx="9838624" cy="5539978"/>
          </a:xfrm>
          <a:prstGeom prst="rect">
            <a:avLst/>
          </a:prstGeom>
          <a:noFill/>
        </p:spPr>
        <p:txBody>
          <a:bodyPr wrap="square" lIns="0" tIns="0" rIns="0" bIns="0" rtlCol="0">
            <a:spAutoFit/>
          </a:bodyPr>
          <a:lstStyle/>
          <a:p>
            <a:r>
              <a:rPr lang="en-GB" sz="36000" b="1" dirty="0">
                <a:solidFill>
                  <a:schemeClr val="bg1"/>
                </a:solidFill>
                <a:latin typeface="Impact" panose="020B0806030902050204" pitchFamily="34" charset="0"/>
              </a:rPr>
              <a:t>KSBs</a:t>
            </a:r>
          </a:p>
        </p:txBody>
      </p:sp>
    </p:spTree>
    <p:extLst>
      <p:ext uri="{BB962C8B-B14F-4D97-AF65-F5344CB8AC3E}">
        <p14:creationId xmlns:p14="http://schemas.microsoft.com/office/powerpoint/2010/main" val="600617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40875-6C76-7293-3FB4-28FF39CED30C}"/>
              </a:ext>
            </a:extLst>
          </p:cNvPr>
          <p:cNvPicPr>
            <a:picLocks noChangeAspect="1"/>
          </p:cNvPicPr>
          <p:nvPr/>
        </p:nvPicPr>
        <p:blipFill>
          <a:blip r:embed="rId2"/>
          <a:stretch>
            <a:fillRect/>
          </a:stretch>
        </p:blipFill>
        <p:spPr>
          <a:xfrm>
            <a:off x="1213756" y="37626"/>
            <a:ext cx="9764488" cy="6782747"/>
          </a:xfrm>
          <a:prstGeom prst="rect">
            <a:avLst/>
          </a:prstGeom>
        </p:spPr>
      </p:pic>
    </p:spTree>
    <p:extLst>
      <p:ext uri="{BB962C8B-B14F-4D97-AF65-F5344CB8AC3E}">
        <p14:creationId xmlns:p14="http://schemas.microsoft.com/office/powerpoint/2010/main" val="3047707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F9E21-29E9-9B29-2A19-8CB75D0E2A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1BBAA6-C694-DDB5-979C-EC6910F77255}"/>
              </a:ext>
            </a:extLst>
          </p:cNvPr>
          <p:cNvPicPr>
            <a:picLocks noChangeAspect="1"/>
          </p:cNvPicPr>
          <p:nvPr/>
        </p:nvPicPr>
        <p:blipFill>
          <a:blip r:embed="rId2"/>
          <a:stretch>
            <a:fillRect/>
          </a:stretch>
        </p:blipFill>
        <p:spPr>
          <a:xfrm>
            <a:off x="1101289" y="0"/>
            <a:ext cx="9989422" cy="6858000"/>
          </a:xfrm>
          <a:prstGeom prst="rect">
            <a:avLst/>
          </a:prstGeom>
        </p:spPr>
      </p:pic>
    </p:spTree>
    <p:extLst>
      <p:ext uri="{BB962C8B-B14F-4D97-AF65-F5344CB8AC3E}">
        <p14:creationId xmlns:p14="http://schemas.microsoft.com/office/powerpoint/2010/main" val="85036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3A539-B7C9-F4FF-6C3B-DA7D4DCEE5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0EF93EA-4EEA-E836-5E62-522104E15799}"/>
              </a:ext>
            </a:extLst>
          </p:cNvPr>
          <p:cNvPicPr>
            <a:picLocks noChangeAspect="1"/>
          </p:cNvPicPr>
          <p:nvPr/>
        </p:nvPicPr>
        <p:blipFill>
          <a:blip r:embed="rId2"/>
          <a:stretch>
            <a:fillRect/>
          </a:stretch>
        </p:blipFill>
        <p:spPr>
          <a:xfrm>
            <a:off x="1331271" y="873434"/>
            <a:ext cx="10431331" cy="3658111"/>
          </a:xfrm>
          <a:prstGeom prst="rect">
            <a:avLst/>
          </a:prstGeom>
        </p:spPr>
      </p:pic>
    </p:spTree>
    <p:extLst>
      <p:ext uri="{BB962C8B-B14F-4D97-AF65-F5344CB8AC3E}">
        <p14:creationId xmlns:p14="http://schemas.microsoft.com/office/powerpoint/2010/main" val="224816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a:extLst>
              <a:ext uri="{FF2B5EF4-FFF2-40B4-BE49-F238E27FC236}">
                <a16:creationId xmlns:a16="http://schemas.microsoft.com/office/drawing/2014/main" id="{00C230CF-C63F-B1CE-6242-AD92A65D3B33}"/>
              </a:ext>
            </a:extLst>
          </p:cNvPr>
          <p:cNvSpPr txBox="1"/>
          <p:nvPr/>
        </p:nvSpPr>
        <p:spPr>
          <a:xfrm>
            <a:off x="0" y="1737557"/>
            <a:ext cx="12192000" cy="2708434"/>
          </a:xfrm>
          <a:prstGeom prst="rect">
            <a:avLst/>
          </a:prstGeom>
        </p:spPr>
        <p:txBody>
          <a:bodyPr wrap="square" lIns="0" tIns="0" rIns="0" bIns="0" rtlCol="0">
            <a:spAutoFit/>
          </a:bodyPr>
          <a:lstStyle/>
          <a:p>
            <a:pPr algn="ctr"/>
            <a:r>
              <a:rPr lang="en-GB" sz="8800" b="1" dirty="0">
                <a:solidFill>
                  <a:schemeClr val="bg1"/>
                </a:solidFill>
              </a:rPr>
              <a:t>Support &amp; Communication</a:t>
            </a:r>
          </a:p>
        </p:txBody>
      </p:sp>
    </p:spTree>
    <p:extLst>
      <p:ext uri="{BB962C8B-B14F-4D97-AF65-F5344CB8AC3E}">
        <p14:creationId xmlns:p14="http://schemas.microsoft.com/office/powerpoint/2010/main" val="652830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553200" y="150725"/>
            <a:ext cx="5029200" cy="31856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374" y="3435699"/>
            <a:ext cx="6046046" cy="34130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58" y="3427325"/>
            <a:ext cx="6046044" cy="34130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923" y="219572"/>
            <a:ext cx="5399314" cy="3048000"/>
          </a:xfrm>
          <a:prstGeom prst="rect">
            <a:avLst/>
          </a:prstGeom>
        </p:spPr>
      </p:pic>
    </p:spTree>
    <p:extLst>
      <p:ext uri="{BB962C8B-B14F-4D97-AF65-F5344CB8AC3E}">
        <p14:creationId xmlns:p14="http://schemas.microsoft.com/office/powerpoint/2010/main" val="3143643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B08426FB-D868-EE45-B0CD-0833617E59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06468" y="349857"/>
            <a:ext cx="6365319" cy="5919746"/>
          </a:xfrm>
          <a:prstGeom prst="rect">
            <a:avLst/>
          </a:prstGeom>
        </p:spPr>
      </p:pic>
    </p:spTree>
    <p:extLst>
      <p:ext uri="{BB962C8B-B14F-4D97-AF65-F5344CB8AC3E}">
        <p14:creationId xmlns:p14="http://schemas.microsoft.com/office/powerpoint/2010/main" val="1092019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68F896-38A7-3D4A-9CCE-8B4097A1917C}"/>
              </a:ext>
            </a:extLst>
          </p:cNvPr>
          <p:cNvSpPr txBox="1"/>
          <p:nvPr/>
        </p:nvSpPr>
        <p:spPr>
          <a:xfrm>
            <a:off x="914400" y="1143000"/>
            <a:ext cx="10943702" cy="1107996"/>
          </a:xfrm>
          <a:prstGeom prst="rect">
            <a:avLst/>
          </a:prstGeom>
          <a:noFill/>
        </p:spPr>
        <p:txBody>
          <a:bodyPr wrap="none" lIns="0" tIns="0" rIns="0" bIns="0" rtlCol="0">
            <a:spAutoFit/>
          </a:bodyPr>
          <a:lstStyle/>
          <a:p>
            <a:r>
              <a:rPr lang="en-US" sz="7200" err="1">
                <a:solidFill>
                  <a:schemeClr val="bg1"/>
                </a:solidFill>
              </a:rPr>
              <a:t>fluffybunny@hotmail.com</a:t>
            </a:r>
            <a:r>
              <a:rPr lang="en-US" sz="7200">
                <a:solidFill>
                  <a:schemeClr val="bg1"/>
                </a:solidFill>
              </a:rPr>
              <a:t> </a:t>
            </a:r>
          </a:p>
        </p:txBody>
      </p:sp>
      <p:sp>
        <p:nvSpPr>
          <p:cNvPr id="3" name="TextBox 2">
            <a:extLst>
              <a:ext uri="{FF2B5EF4-FFF2-40B4-BE49-F238E27FC236}">
                <a16:creationId xmlns:a16="http://schemas.microsoft.com/office/drawing/2014/main" id="{15E2811F-413C-7A4E-92C0-A283E0FD05B7}"/>
              </a:ext>
            </a:extLst>
          </p:cNvPr>
          <p:cNvSpPr txBox="1"/>
          <p:nvPr/>
        </p:nvSpPr>
        <p:spPr>
          <a:xfrm rot="6495293">
            <a:off x="4177676" y="-963325"/>
            <a:ext cx="3225000" cy="6155531"/>
          </a:xfrm>
          <a:prstGeom prst="rect">
            <a:avLst/>
          </a:prstGeom>
          <a:noFill/>
        </p:spPr>
        <p:txBody>
          <a:bodyPr wrap="square" lIns="0" tIns="0" rIns="0" bIns="0" rtlCol="0">
            <a:spAutoFit/>
          </a:bodyPr>
          <a:lstStyle/>
          <a:p>
            <a:r>
              <a:rPr lang="en-US" sz="40000">
                <a:solidFill>
                  <a:schemeClr val="tx2"/>
                </a:solidFill>
              </a:rPr>
              <a:t>X</a:t>
            </a:r>
          </a:p>
        </p:txBody>
      </p:sp>
      <p:sp>
        <p:nvSpPr>
          <p:cNvPr id="4" name="TextBox 3">
            <a:extLst>
              <a:ext uri="{FF2B5EF4-FFF2-40B4-BE49-F238E27FC236}">
                <a16:creationId xmlns:a16="http://schemas.microsoft.com/office/drawing/2014/main" id="{B80DCD86-1E40-F340-8AA8-DF79E6F47148}"/>
              </a:ext>
            </a:extLst>
          </p:cNvPr>
          <p:cNvSpPr txBox="1"/>
          <p:nvPr/>
        </p:nvSpPr>
        <p:spPr>
          <a:xfrm>
            <a:off x="4572000" y="3853220"/>
            <a:ext cx="6304611" cy="2708434"/>
          </a:xfrm>
          <a:prstGeom prst="rect">
            <a:avLst/>
          </a:prstGeom>
          <a:noFill/>
        </p:spPr>
        <p:txBody>
          <a:bodyPr wrap="none" lIns="0" tIns="0" rIns="0" bIns="0" rtlCol="0">
            <a:spAutoFit/>
          </a:bodyPr>
          <a:lstStyle/>
          <a:p>
            <a:pPr algn="r"/>
            <a:r>
              <a:rPr lang="en-US" sz="4400">
                <a:solidFill>
                  <a:schemeClr val="bg1"/>
                </a:solidFill>
              </a:rPr>
              <a:t>Use </a:t>
            </a:r>
            <a:r>
              <a:rPr lang="en-US" sz="4400" err="1">
                <a:solidFill>
                  <a:schemeClr val="bg1"/>
                </a:solidFill>
              </a:rPr>
              <a:t>Solent</a:t>
            </a:r>
            <a:r>
              <a:rPr lang="en-US" sz="4400">
                <a:solidFill>
                  <a:schemeClr val="bg1"/>
                </a:solidFill>
              </a:rPr>
              <a:t> student email</a:t>
            </a:r>
          </a:p>
          <a:p>
            <a:pPr algn="r"/>
            <a:r>
              <a:rPr lang="en-US" sz="4400">
                <a:solidFill>
                  <a:schemeClr val="bg1"/>
                </a:solidFill>
              </a:rPr>
              <a:t>Full Name</a:t>
            </a:r>
            <a:br>
              <a:rPr lang="en-US" sz="4400">
                <a:solidFill>
                  <a:schemeClr val="bg1"/>
                </a:solidFill>
              </a:rPr>
            </a:br>
            <a:r>
              <a:rPr lang="en-US" sz="4400">
                <a:solidFill>
                  <a:schemeClr val="bg1"/>
                </a:solidFill>
              </a:rPr>
              <a:t>Student Number</a:t>
            </a:r>
          </a:p>
          <a:p>
            <a:pPr algn="r"/>
            <a:r>
              <a:rPr lang="en-US" sz="4400">
                <a:solidFill>
                  <a:schemeClr val="bg1"/>
                </a:solidFill>
              </a:rPr>
              <a:t>Course &amp; Level</a:t>
            </a:r>
          </a:p>
        </p:txBody>
      </p:sp>
    </p:spTree>
    <p:extLst>
      <p:ext uri="{BB962C8B-B14F-4D97-AF65-F5344CB8AC3E}">
        <p14:creationId xmlns:p14="http://schemas.microsoft.com/office/powerpoint/2010/main" val="389697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851620-2828-D487-D53B-128EBE9588C5}"/>
              </a:ext>
            </a:extLst>
          </p:cNvPr>
          <p:cNvSpPr txBox="1"/>
          <p:nvPr/>
        </p:nvSpPr>
        <p:spPr>
          <a:xfrm>
            <a:off x="0" y="803533"/>
            <a:ext cx="12192000" cy="1354217"/>
          </a:xfrm>
          <a:prstGeom prst="rect">
            <a:avLst/>
          </a:prstGeom>
          <a:noFill/>
        </p:spPr>
        <p:txBody>
          <a:bodyPr wrap="square" lIns="0" tIns="0" rIns="0" bIns="0" rtlCol="0">
            <a:spAutoFit/>
          </a:bodyPr>
          <a:lstStyle/>
          <a:p>
            <a:pPr algn="ctr"/>
            <a:r>
              <a:rPr lang="en-GB" sz="8800" b="1" dirty="0">
                <a:solidFill>
                  <a:schemeClr val="bg1"/>
                </a:solidFill>
              </a:rPr>
              <a:t>Module/tutor Leader </a:t>
            </a:r>
          </a:p>
        </p:txBody>
      </p:sp>
      <p:sp>
        <p:nvSpPr>
          <p:cNvPr id="6" name="TextBox 5">
            <a:extLst>
              <a:ext uri="{FF2B5EF4-FFF2-40B4-BE49-F238E27FC236}">
                <a16:creationId xmlns:a16="http://schemas.microsoft.com/office/drawing/2014/main" id="{E5046E5C-61AA-9FB8-4CB7-79F1139BA6F7}"/>
              </a:ext>
            </a:extLst>
          </p:cNvPr>
          <p:cNvSpPr txBox="1"/>
          <p:nvPr/>
        </p:nvSpPr>
        <p:spPr>
          <a:xfrm>
            <a:off x="1437861" y="3248419"/>
            <a:ext cx="9316278" cy="1354217"/>
          </a:xfrm>
          <a:prstGeom prst="rect">
            <a:avLst/>
          </a:prstGeom>
          <a:noFill/>
        </p:spPr>
        <p:txBody>
          <a:bodyPr wrap="square" lIns="0" tIns="0" rIns="0" bIns="0" rtlCol="0">
            <a:spAutoFit/>
          </a:bodyPr>
          <a:lstStyle/>
          <a:p>
            <a:pPr algn="ctr"/>
            <a:r>
              <a:rPr lang="en-GB" sz="8800" b="1" dirty="0">
                <a:solidFill>
                  <a:schemeClr val="bg1"/>
                </a:solidFill>
              </a:rPr>
              <a:t>Course Leader </a:t>
            </a:r>
          </a:p>
        </p:txBody>
      </p:sp>
      <p:sp>
        <p:nvSpPr>
          <p:cNvPr id="7" name="TextBox 6">
            <a:extLst>
              <a:ext uri="{FF2B5EF4-FFF2-40B4-BE49-F238E27FC236}">
                <a16:creationId xmlns:a16="http://schemas.microsoft.com/office/drawing/2014/main" id="{318815B7-90D5-4E3E-7410-2DD43E88573B}"/>
              </a:ext>
            </a:extLst>
          </p:cNvPr>
          <p:cNvSpPr txBox="1"/>
          <p:nvPr/>
        </p:nvSpPr>
        <p:spPr>
          <a:xfrm>
            <a:off x="1437861" y="4602636"/>
            <a:ext cx="9316278" cy="1354217"/>
          </a:xfrm>
          <a:prstGeom prst="rect">
            <a:avLst/>
          </a:prstGeom>
          <a:noFill/>
        </p:spPr>
        <p:txBody>
          <a:bodyPr wrap="square" lIns="0" tIns="0" rIns="0" bIns="0" rtlCol="0">
            <a:spAutoFit/>
          </a:bodyPr>
          <a:lstStyle/>
          <a:p>
            <a:pPr algn="ctr"/>
            <a:r>
              <a:rPr lang="en-GB" sz="8800" b="1" dirty="0">
                <a:solidFill>
                  <a:schemeClr val="bg1"/>
                </a:solidFill>
              </a:rPr>
              <a:t>Student Hub</a:t>
            </a:r>
          </a:p>
        </p:txBody>
      </p:sp>
      <p:sp>
        <p:nvSpPr>
          <p:cNvPr id="2" name="TextBox 1">
            <a:extLst>
              <a:ext uri="{FF2B5EF4-FFF2-40B4-BE49-F238E27FC236}">
                <a16:creationId xmlns:a16="http://schemas.microsoft.com/office/drawing/2014/main" id="{D43F11A8-315B-B17F-FB7E-FFFDEDE0653D}"/>
              </a:ext>
            </a:extLst>
          </p:cNvPr>
          <p:cNvSpPr txBox="1"/>
          <p:nvPr/>
        </p:nvSpPr>
        <p:spPr>
          <a:xfrm>
            <a:off x="1437861" y="2025976"/>
            <a:ext cx="9316278" cy="1354217"/>
          </a:xfrm>
          <a:prstGeom prst="rect">
            <a:avLst/>
          </a:prstGeom>
          <a:noFill/>
        </p:spPr>
        <p:txBody>
          <a:bodyPr wrap="square" lIns="0" tIns="0" rIns="0" bIns="0" rtlCol="0">
            <a:spAutoFit/>
          </a:bodyPr>
          <a:lstStyle/>
          <a:p>
            <a:pPr algn="ctr"/>
            <a:r>
              <a:rPr lang="en-GB" sz="8800" b="1" dirty="0">
                <a:solidFill>
                  <a:schemeClr val="bg1"/>
                </a:solidFill>
              </a:rPr>
              <a:t>Reviewer</a:t>
            </a:r>
          </a:p>
        </p:txBody>
      </p:sp>
    </p:spTree>
    <p:extLst>
      <p:ext uri="{BB962C8B-B14F-4D97-AF65-F5344CB8AC3E}">
        <p14:creationId xmlns:p14="http://schemas.microsoft.com/office/powerpoint/2010/main" val="38001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the floor using a computer&#10;&#10;Description automatically generated">
            <a:extLst>
              <a:ext uri="{FF2B5EF4-FFF2-40B4-BE49-F238E27FC236}">
                <a16:creationId xmlns:a16="http://schemas.microsoft.com/office/drawing/2014/main" id="{07F685EC-7D2E-A17A-8135-ADE573B6B05E}"/>
              </a:ext>
            </a:extLst>
          </p:cNvPr>
          <p:cNvPicPr>
            <a:picLocks noChangeAspect="1"/>
          </p:cNvPicPr>
          <p:nvPr/>
        </p:nvPicPr>
        <p:blipFill>
          <a:blip r:embed="rId2"/>
          <a:srcRect b="16974"/>
          <a:stretch/>
        </p:blipFill>
        <p:spPr>
          <a:xfrm>
            <a:off x="20" y="10"/>
            <a:ext cx="12191980" cy="6857990"/>
          </a:xfrm>
          <a:prstGeom prst="rect">
            <a:avLst/>
          </a:prstGeom>
          <a:noFill/>
        </p:spPr>
      </p:pic>
      <p:sp>
        <p:nvSpPr>
          <p:cNvPr id="5" name="TextBox 4">
            <a:extLst>
              <a:ext uri="{FF2B5EF4-FFF2-40B4-BE49-F238E27FC236}">
                <a16:creationId xmlns:a16="http://schemas.microsoft.com/office/drawing/2014/main" id="{F5BD7FB8-16B1-7FC6-C26D-E5F0B7400578}"/>
              </a:ext>
            </a:extLst>
          </p:cNvPr>
          <p:cNvSpPr txBox="1"/>
          <p:nvPr/>
        </p:nvSpPr>
        <p:spPr>
          <a:xfrm>
            <a:off x="7837714" y="6216134"/>
            <a:ext cx="4354286" cy="369332"/>
          </a:xfrm>
          <a:prstGeom prst="rect">
            <a:avLst/>
          </a:prstGeom>
          <a:solidFill>
            <a:schemeClr val="bg1"/>
          </a:solidFill>
        </p:spPr>
        <p:txBody>
          <a:bodyPr wrap="square">
            <a:spAutoFit/>
          </a:bodyPr>
          <a:lstStyle/>
          <a:p>
            <a:r>
              <a:rPr lang="en-GB" dirty="0">
                <a:hlinkClick r:id="rId3"/>
              </a:rPr>
              <a:t>https://martinsolent.github.io/data_level_4/</a:t>
            </a:r>
            <a:r>
              <a:rPr lang="en-GB" dirty="0"/>
              <a:t> </a:t>
            </a:r>
          </a:p>
        </p:txBody>
      </p:sp>
    </p:spTree>
    <p:extLst>
      <p:ext uri="{BB962C8B-B14F-4D97-AF65-F5344CB8AC3E}">
        <p14:creationId xmlns:p14="http://schemas.microsoft.com/office/powerpoint/2010/main" val="2113146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022725" y="1275418"/>
            <a:ext cx="4816475" cy="514350"/>
          </a:xfrm>
        </p:spPr>
        <p:txBody>
          <a:bodyPr>
            <a:noAutofit/>
          </a:bodyPr>
          <a:lstStyle/>
          <a:p>
            <a:r>
              <a:rPr lang="en-US" sz="4899" dirty="0">
                <a:solidFill>
                  <a:schemeClr val="bg1"/>
                </a:solidFill>
                <a:latin typeface="Trebuchet MS" panose="020B0703020202090204" pitchFamily="34" charset="0"/>
              </a:rPr>
              <a:t>Martin Reid</a:t>
            </a:r>
          </a:p>
        </p:txBody>
      </p:sp>
      <p:pic>
        <p:nvPicPr>
          <p:cNvPr id="20" name="Picture Placeholder 19"/>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710293" y="1308100"/>
            <a:ext cx="2860675" cy="2832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3A217AA3-89BE-31FB-A785-40115DB38599}"/>
              </a:ext>
            </a:extLst>
          </p:cNvPr>
          <p:cNvSpPr txBox="1"/>
          <p:nvPr/>
        </p:nvSpPr>
        <p:spPr>
          <a:xfrm>
            <a:off x="3933403" y="2010777"/>
            <a:ext cx="7802722" cy="3539430"/>
          </a:xfrm>
          <a:prstGeom prst="rect">
            <a:avLst/>
          </a:prstGeom>
          <a:noFill/>
        </p:spPr>
        <p:txBody>
          <a:bodyPr wrap="square" lIns="0" tIns="0" rIns="0" bIns="0" rtlCol="0" anchor="t">
            <a:spAutoFit/>
          </a:bodyPr>
          <a:lstStyle/>
          <a:p>
            <a:r>
              <a:rPr lang="en-GB" sz="2000" b="1" dirty="0">
                <a:solidFill>
                  <a:schemeClr val="bg1"/>
                </a:solidFill>
              </a:rPr>
              <a:t>Apprenticeship Programme Manager</a:t>
            </a:r>
            <a:br>
              <a:rPr lang="en-GB" sz="1800" dirty="0">
                <a:solidFill>
                  <a:schemeClr val="bg1"/>
                </a:solidFill>
              </a:rPr>
            </a:br>
            <a:br>
              <a:rPr lang="en-GB" sz="1800" dirty="0">
                <a:solidFill>
                  <a:schemeClr val="bg1"/>
                </a:solidFill>
              </a:rPr>
            </a:br>
            <a:r>
              <a:rPr lang="en-GB" sz="1800" dirty="0">
                <a:solidFill>
                  <a:schemeClr val="bg1"/>
                </a:solidFill>
              </a:rPr>
              <a:t>Course Leader for: </a:t>
            </a:r>
          </a:p>
          <a:p>
            <a:r>
              <a:rPr lang="en-GB" sz="1800" u="none" strike="noStrike" dirty="0">
                <a:solidFill>
                  <a:schemeClr val="bg1"/>
                </a:solidFill>
                <a:effectLst/>
              </a:rPr>
              <a:t>Computing Foundation</a:t>
            </a:r>
            <a:br>
              <a:rPr lang="en-GB" sz="1800" dirty="0">
                <a:solidFill>
                  <a:schemeClr val="bg1"/>
                </a:solidFill>
                <a:effectLst/>
              </a:rPr>
            </a:br>
            <a:r>
              <a:rPr lang="en-GB" sz="1800" u="none" strike="noStrike" dirty="0">
                <a:solidFill>
                  <a:schemeClr val="bg1"/>
                </a:solidFill>
                <a:effectLst/>
              </a:rPr>
              <a:t>Level 4 Data Analyst Apprenticeship</a:t>
            </a:r>
            <a:br>
              <a:rPr lang="en-GB" sz="1800" dirty="0">
                <a:solidFill>
                  <a:schemeClr val="bg1"/>
                </a:solidFill>
                <a:effectLst/>
              </a:rPr>
            </a:br>
            <a:r>
              <a:rPr lang="en-GB" sz="1800" u="none" strike="noStrike" dirty="0">
                <a:solidFill>
                  <a:schemeClr val="bg1"/>
                </a:solidFill>
                <a:effectLst/>
              </a:rPr>
              <a:t>HNC (HTQ 2024) Data Analyst</a:t>
            </a:r>
            <a:br>
              <a:rPr lang="en-GB" sz="1800" dirty="0">
                <a:solidFill>
                  <a:schemeClr val="bg1"/>
                </a:solidFill>
                <a:effectLst/>
              </a:rPr>
            </a:br>
            <a:r>
              <a:rPr lang="en-GB" sz="1800" u="none" strike="noStrike" dirty="0">
                <a:solidFill>
                  <a:schemeClr val="bg1"/>
                </a:solidFill>
                <a:effectLst/>
              </a:rPr>
              <a:t>BSc (Hons) Digital and Technology Solutions (Apprenticeships)</a:t>
            </a:r>
            <a:r>
              <a:rPr lang="en-GB" sz="1800" dirty="0">
                <a:solidFill>
                  <a:schemeClr val="bg1"/>
                </a:solidFill>
                <a:effectLst/>
              </a:rPr>
              <a:t>,</a:t>
            </a:r>
            <a:br>
              <a:rPr lang="en-GB" sz="1800" dirty="0">
                <a:solidFill>
                  <a:schemeClr val="bg1"/>
                </a:solidFill>
                <a:effectLst/>
              </a:rPr>
            </a:br>
            <a:br>
              <a:rPr lang="en-GB" sz="1800" u="none" strike="noStrike" dirty="0">
                <a:solidFill>
                  <a:srgbClr val="175D82"/>
                </a:solidFill>
                <a:effectLst/>
              </a:rPr>
            </a:br>
            <a:br>
              <a:rPr lang="en-GB" sz="2400" dirty="0">
                <a:solidFill>
                  <a:schemeClr val="bg1"/>
                </a:solidFill>
                <a:latin typeface="Trebuchet MS" panose="020B0703020202090204" pitchFamily="34" charset="0"/>
              </a:rPr>
            </a:br>
            <a:r>
              <a:rPr lang="en-GB" sz="1800" dirty="0">
                <a:solidFill>
                  <a:schemeClr val="bg1"/>
                </a:solidFill>
                <a:latin typeface="Trebuchet MS" panose="020B0703020202090204" pitchFamily="34" charset="0"/>
              </a:rPr>
              <a:t>Office: JM506</a:t>
            </a:r>
          </a:p>
          <a:p>
            <a:r>
              <a:rPr lang="en-GB" sz="1800" dirty="0" err="1">
                <a:solidFill>
                  <a:schemeClr val="bg1"/>
                </a:solidFill>
                <a:latin typeface="Trebuchet MS"/>
              </a:rPr>
              <a:t>martin.reid@solent.ac.uk</a:t>
            </a:r>
            <a:endParaRPr lang="en-GB" sz="1800" dirty="0">
              <a:solidFill>
                <a:schemeClr val="bg1"/>
              </a:solidFill>
              <a:latin typeface="Trebuchet MS"/>
            </a:endParaRPr>
          </a:p>
          <a:p>
            <a:endParaRPr lang="en-US" sz="24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978014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on the floor with her computer&#10;&#10;Description automatically generated">
            <a:extLst>
              <a:ext uri="{FF2B5EF4-FFF2-40B4-BE49-F238E27FC236}">
                <a16:creationId xmlns:a16="http://schemas.microsoft.com/office/drawing/2014/main" id="{FBA579E3-AC2A-2A8F-50BE-EE846B517583}"/>
              </a:ext>
            </a:extLst>
          </p:cNvPr>
          <p:cNvPicPr>
            <a:picLocks noChangeAspect="1"/>
          </p:cNvPicPr>
          <p:nvPr/>
        </p:nvPicPr>
        <p:blipFill>
          <a:blip r:embed="rId2"/>
          <a:srcRect t="5063"/>
          <a:stretch/>
        </p:blipFill>
        <p:spPr>
          <a:xfrm>
            <a:off x="20" y="10"/>
            <a:ext cx="12191980" cy="6857990"/>
          </a:xfrm>
          <a:prstGeom prst="rect">
            <a:avLst/>
          </a:prstGeom>
          <a:noFill/>
        </p:spPr>
      </p:pic>
      <p:sp>
        <p:nvSpPr>
          <p:cNvPr id="4" name="Footer Placeholder 3">
            <a:extLst>
              <a:ext uri="{FF2B5EF4-FFF2-40B4-BE49-F238E27FC236}">
                <a16:creationId xmlns:a16="http://schemas.microsoft.com/office/drawing/2014/main" id="{CFA502A8-1BE9-8FB6-FCD3-811555D10266}"/>
              </a:ext>
            </a:extLst>
          </p:cNvPr>
          <p:cNvSpPr>
            <a:spLocks noGrp="1"/>
          </p:cNvSpPr>
          <p:nvPr>
            <p:ph type="ftr" sz="quarter" idx="4294967295"/>
          </p:nvPr>
        </p:nvSpPr>
        <p:spPr>
          <a:xfrm>
            <a:off x="0" y="6454775"/>
            <a:ext cx="4114800" cy="190500"/>
          </a:xfrm>
        </p:spPr>
        <p:txBody>
          <a:bodyPr/>
          <a:lstStyle/>
          <a:p>
            <a:pPr>
              <a:spcAft>
                <a:spcPts val="600"/>
              </a:spcAft>
            </a:pPr>
            <a:r>
              <a:rPr lang="en-GB"/>
              <a:t>Document title goes here</a:t>
            </a:r>
          </a:p>
        </p:txBody>
      </p:sp>
      <p:sp>
        <p:nvSpPr>
          <p:cNvPr id="5" name="Slide Number Placeholder 4" hidden="1">
            <a:extLst>
              <a:ext uri="{FF2B5EF4-FFF2-40B4-BE49-F238E27FC236}">
                <a16:creationId xmlns:a16="http://schemas.microsoft.com/office/drawing/2014/main" id="{9468801F-E521-0797-D140-673F3C85D99E}"/>
              </a:ext>
            </a:extLst>
          </p:cNvPr>
          <p:cNvSpPr>
            <a:spLocks noGrp="1"/>
          </p:cNvSpPr>
          <p:nvPr>
            <p:ph type="sldNum" sz="quarter" idx="4294967295"/>
          </p:nvPr>
        </p:nvSpPr>
        <p:spPr>
          <a:xfrm>
            <a:off x="11706225" y="6354763"/>
            <a:ext cx="485775" cy="365125"/>
          </a:xfrm>
        </p:spPr>
        <p:txBody>
          <a:bodyPr/>
          <a:lstStyle/>
          <a:p>
            <a:pPr>
              <a:spcAft>
                <a:spcPts val="600"/>
              </a:spcAft>
            </a:pPr>
            <a:fld id="{4740549F-F38D-43A2-B780-492AA5F1A2EE}" type="slidenum">
              <a:rPr lang="en-GB" smtClean="0"/>
              <a:pPr>
                <a:spcAft>
                  <a:spcPts val="600"/>
                </a:spcAft>
              </a:pPr>
              <a:t>20</a:t>
            </a:fld>
            <a:endParaRPr lang="en-GB"/>
          </a:p>
        </p:txBody>
      </p:sp>
      <p:sp>
        <p:nvSpPr>
          <p:cNvPr id="10" name="TextBox 9">
            <a:extLst>
              <a:ext uri="{FF2B5EF4-FFF2-40B4-BE49-F238E27FC236}">
                <a16:creationId xmlns:a16="http://schemas.microsoft.com/office/drawing/2014/main" id="{5B7C9F27-2E56-213D-4BFA-21D7AF06503B}"/>
              </a:ext>
            </a:extLst>
          </p:cNvPr>
          <p:cNvSpPr txBox="1"/>
          <p:nvPr/>
        </p:nvSpPr>
        <p:spPr>
          <a:xfrm>
            <a:off x="9108374" y="6214388"/>
            <a:ext cx="2949054" cy="430887"/>
          </a:xfrm>
          <a:prstGeom prst="rect">
            <a:avLst/>
          </a:prstGeom>
          <a:solidFill>
            <a:schemeClr val="bg1"/>
          </a:solidFill>
        </p:spPr>
        <p:txBody>
          <a:bodyPr wrap="square">
            <a:spAutoFit/>
          </a:bodyPr>
          <a:lstStyle/>
          <a:p>
            <a:r>
              <a:rPr lang="en-GB" sz="1100" dirty="0">
                <a:hlinkClick r:id="rId3"/>
              </a:rPr>
              <a:t>https://learn.solent.ac.uk/course/view.php?id=42256&amp;section=0#tabs-tree-start</a:t>
            </a:r>
            <a:r>
              <a:rPr lang="en-GB" sz="1100" dirty="0"/>
              <a:t> </a:t>
            </a:r>
          </a:p>
        </p:txBody>
      </p:sp>
    </p:spTree>
    <p:extLst>
      <p:ext uri="{BB962C8B-B14F-4D97-AF65-F5344CB8AC3E}">
        <p14:creationId xmlns:p14="http://schemas.microsoft.com/office/powerpoint/2010/main" val="1325258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78966695-07F6-F945-AFAB-2ED426FEC52D}"/>
              </a:ext>
            </a:extLst>
          </p:cNvPr>
          <p:cNvPicPr>
            <a:picLocks noChangeAspect="1"/>
          </p:cNvPicPr>
          <p:nvPr/>
        </p:nvPicPr>
        <p:blipFill>
          <a:blip r:embed="rId2"/>
          <a:stretch>
            <a:fillRect/>
          </a:stretch>
        </p:blipFill>
        <p:spPr>
          <a:xfrm>
            <a:off x="579649" y="0"/>
            <a:ext cx="11032701" cy="6858000"/>
          </a:xfrm>
          <a:prstGeom prst="rect">
            <a:avLst/>
          </a:prstGeom>
        </p:spPr>
      </p:pic>
      <p:sp>
        <p:nvSpPr>
          <p:cNvPr id="4" name="Rectangle 3">
            <a:extLst>
              <a:ext uri="{FF2B5EF4-FFF2-40B4-BE49-F238E27FC236}">
                <a16:creationId xmlns:a16="http://schemas.microsoft.com/office/drawing/2014/main" id="{8290D372-C87C-FC4F-95E7-D1477DAF3CBE}"/>
              </a:ext>
            </a:extLst>
          </p:cNvPr>
          <p:cNvSpPr/>
          <p:nvPr/>
        </p:nvSpPr>
        <p:spPr>
          <a:xfrm>
            <a:off x="6650742" y="6374538"/>
            <a:ext cx="5349541" cy="408125"/>
          </a:xfrm>
          <a:prstGeom prst="rect">
            <a:avLst/>
          </a:prstGeom>
          <a:solidFill>
            <a:schemeClr val="bg1"/>
          </a:solidFill>
        </p:spPr>
        <p:txBody>
          <a:bodyPr wrap="none">
            <a:spAutoFit/>
          </a:bodyPr>
          <a:lstStyle/>
          <a:p>
            <a:r>
              <a:rPr lang="en-US" dirty="0">
                <a:hlinkClick r:id="rId3"/>
              </a:rPr>
              <a:t>https://students.solent.ac.uk/student-hub</a:t>
            </a:r>
            <a:r>
              <a:rPr lang="en-US" dirty="0"/>
              <a:t> </a:t>
            </a:r>
          </a:p>
        </p:txBody>
      </p:sp>
    </p:spTree>
    <p:extLst>
      <p:ext uri="{BB962C8B-B14F-4D97-AF65-F5344CB8AC3E}">
        <p14:creationId xmlns:p14="http://schemas.microsoft.com/office/powerpoint/2010/main" val="2333056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3634A64-B2C2-C343-9368-4F837C64A023}"/>
              </a:ext>
            </a:extLst>
          </p:cNvPr>
          <p:cNvPicPr>
            <a:picLocks noChangeAspect="1"/>
          </p:cNvPicPr>
          <p:nvPr/>
        </p:nvPicPr>
        <p:blipFill>
          <a:blip r:embed="rId2"/>
          <a:stretch>
            <a:fillRect/>
          </a:stretch>
        </p:blipFill>
        <p:spPr>
          <a:xfrm>
            <a:off x="875817" y="0"/>
            <a:ext cx="10440365" cy="6858000"/>
          </a:xfrm>
          <a:prstGeom prst="rect">
            <a:avLst/>
          </a:prstGeom>
        </p:spPr>
      </p:pic>
      <p:sp>
        <p:nvSpPr>
          <p:cNvPr id="4" name="TextBox 3">
            <a:extLst>
              <a:ext uri="{FF2B5EF4-FFF2-40B4-BE49-F238E27FC236}">
                <a16:creationId xmlns:a16="http://schemas.microsoft.com/office/drawing/2014/main" id="{22C1697D-310B-B24C-BBF9-EFABDC0D284A}"/>
              </a:ext>
            </a:extLst>
          </p:cNvPr>
          <p:cNvSpPr txBox="1"/>
          <p:nvPr/>
        </p:nvSpPr>
        <p:spPr>
          <a:xfrm>
            <a:off x="6620004" y="6415366"/>
            <a:ext cx="5365251" cy="430887"/>
          </a:xfrm>
          <a:prstGeom prst="rect">
            <a:avLst/>
          </a:prstGeom>
          <a:solidFill>
            <a:schemeClr val="bg1"/>
          </a:solidFill>
        </p:spPr>
        <p:txBody>
          <a:bodyPr wrap="none" lIns="0" tIns="0" rIns="0" bIns="0" rtlCol="0">
            <a:spAutoFit/>
          </a:bodyPr>
          <a:lstStyle/>
          <a:p>
            <a:r>
              <a:rPr lang="en-US" sz="1400" dirty="0">
                <a:solidFill>
                  <a:schemeClr val="tx2"/>
                </a:solidFill>
                <a:hlinkClick r:id="rId3"/>
              </a:rPr>
              <a:t>https://students.solent.ac.uk/student-hub/mental-health-support</a:t>
            </a:r>
            <a:endParaRPr lang="en-US" sz="1400" dirty="0">
              <a:solidFill>
                <a:schemeClr val="tx2"/>
              </a:solidFill>
            </a:endParaRPr>
          </a:p>
          <a:p>
            <a:endParaRPr lang="en-US" sz="1400" dirty="0">
              <a:solidFill>
                <a:schemeClr val="tx2"/>
              </a:solidFill>
            </a:endParaRPr>
          </a:p>
        </p:txBody>
      </p:sp>
    </p:spTree>
    <p:extLst>
      <p:ext uri="{BB962C8B-B14F-4D97-AF65-F5344CB8AC3E}">
        <p14:creationId xmlns:p14="http://schemas.microsoft.com/office/powerpoint/2010/main" val="3263707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44964E-1491-9143-B26B-00177EC061A7}"/>
              </a:ext>
            </a:extLst>
          </p:cNvPr>
          <p:cNvSpPr/>
          <p:nvPr/>
        </p:nvSpPr>
        <p:spPr>
          <a:xfrm>
            <a:off x="924448" y="1466524"/>
            <a:ext cx="7777425" cy="4470776"/>
          </a:xfrm>
          <a:prstGeom prst="rect">
            <a:avLst/>
          </a:prstGeom>
        </p:spPr>
        <p:txBody>
          <a:bodyPr wrap="square">
            <a:spAutoFit/>
          </a:bodyPr>
          <a:lstStyle/>
          <a:p>
            <a:r>
              <a:rPr lang="en-GB" sz="2400" dirty="0">
                <a:latin typeface="Trebuchet MS" panose="020B0703020202090204" pitchFamily="34" charset="0"/>
              </a:rPr>
              <a:t>Tripartite review meetings take place regularly throughout the apprenticeship and are usually held every semester.</a:t>
            </a:r>
          </a:p>
          <a:p>
            <a:endParaRPr lang="en-GB" sz="2400" dirty="0">
              <a:solidFill>
                <a:srgbClr val="333333"/>
              </a:solidFill>
              <a:latin typeface="Trebuchet MS" panose="020B0703020202090204" pitchFamily="34" charset="0"/>
            </a:endParaRPr>
          </a:p>
          <a:p>
            <a:r>
              <a:rPr lang="en-GB" sz="2400" dirty="0">
                <a:latin typeface="Trebuchet MS" panose="020B0703020202090204" pitchFamily="34" charset="0"/>
              </a:rPr>
              <a:t>At tripartite review meetings the apprentice, their employer, and an academic formally meet to assess progress and ensure that the apprentice is on track both in terms of their academic programme and their work-based learning. </a:t>
            </a:r>
            <a:br>
              <a:rPr lang="en-GB" sz="2400" dirty="0">
                <a:latin typeface="Trebuchet MS" panose="020B0703020202090204" pitchFamily="34" charset="0"/>
              </a:rPr>
            </a:br>
            <a:br>
              <a:rPr lang="en-GB" sz="2400" dirty="0">
                <a:latin typeface="Trebuchet MS" panose="020B0703020202090204" pitchFamily="34" charset="0"/>
              </a:rPr>
            </a:br>
            <a:r>
              <a:rPr lang="en-GB" sz="2400" b="1" dirty="0">
                <a:latin typeface="Trebuchet MS" panose="020B0703020202090204" pitchFamily="34" charset="0"/>
              </a:rPr>
              <a:t>Your Reviewer doubles up as your personal tutor</a:t>
            </a:r>
          </a:p>
          <a:p>
            <a:endParaRPr lang="en-US" dirty="0"/>
          </a:p>
        </p:txBody>
      </p:sp>
      <p:sp>
        <p:nvSpPr>
          <p:cNvPr id="3" name="TextBox 2">
            <a:extLst>
              <a:ext uri="{FF2B5EF4-FFF2-40B4-BE49-F238E27FC236}">
                <a16:creationId xmlns:a16="http://schemas.microsoft.com/office/drawing/2014/main" id="{0307FADA-25B5-6E47-9136-2BACCEBC2B34}"/>
              </a:ext>
            </a:extLst>
          </p:cNvPr>
          <p:cNvSpPr txBox="1"/>
          <p:nvPr/>
        </p:nvSpPr>
        <p:spPr>
          <a:xfrm>
            <a:off x="1029398" y="390546"/>
            <a:ext cx="6101029" cy="923330"/>
          </a:xfrm>
          <a:prstGeom prst="rect">
            <a:avLst/>
          </a:prstGeom>
          <a:noFill/>
        </p:spPr>
        <p:txBody>
          <a:bodyPr wrap="none" lIns="0" tIns="0" rIns="0" bIns="0" rtlCol="0">
            <a:spAutoFit/>
          </a:bodyPr>
          <a:lstStyle/>
          <a:p>
            <a:r>
              <a:rPr lang="en-US" sz="6000" b="1" dirty="0">
                <a:solidFill>
                  <a:schemeClr val="tx2"/>
                </a:solidFill>
              </a:rPr>
              <a:t>Review meetings</a:t>
            </a:r>
          </a:p>
        </p:txBody>
      </p:sp>
      <p:sp>
        <p:nvSpPr>
          <p:cNvPr id="5" name="Rectangle 4">
            <a:extLst>
              <a:ext uri="{FF2B5EF4-FFF2-40B4-BE49-F238E27FC236}">
                <a16:creationId xmlns:a16="http://schemas.microsoft.com/office/drawing/2014/main" id="{4B0CFEE9-3D68-9946-BE67-7B48D045DCF3}"/>
              </a:ext>
            </a:extLst>
          </p:cNvPr>
          <p:cNvSpPr/>
          <p:nvPr/>
        </p:nvSpPr>
        <p:spPr>
          <a:xfrm>
            <a:off x="5074110" y="6313565"/>
            <a:ext cx="6853590" cy="307777"/>
          </a:xfrm>
          <a:prstGeom prst="rect">
            <a:avLst/>
          </a:prstGeom>
        </p:spPr>
        <p:txBody>
          <a:bodyPr wrap="square">
            <a:spAutoFit/>
          </a:bodyPr>
          <a:lstStyle/>
          <a:p>
            <a:r>
              <a:rPr lang="en-US" sz="1400" dirty="0">
                <a:hlinkClick r:id="rId2"/>
              </a:rPr>
              <a:t>https://learn.solent.ac.uk/course/view.php?id=42080&amp;section=11#tabs-tree-start</a:t>
            </a:r>
            <a:r>
              <a:rPr lang="en-US" sz="1400" dirty="0"/>
              <a:t> </a:t>
            </a:r>
          </a:p>
        </p:txBody>
      </p:sp>
      <p:pic>
        <p:nvPicPr>
          <p:cNvPr id="4" name="Picture Placeholder 19">
            <a:extLst>
              <a:ext uri="{FF2B5EF4-FFF2-40B4-BE49-F238E27FC236}">
                <a16:creationId xmlns:a16="http://schemas.microsoft.com/office/drawing/2014/main" id="{3134D5E2-CAEA-ED55-08F6-8E497FCDD4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307439" y="3446547"/>
            <a:ext cx="1685459" cy="1669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A person with a beard">
            <a:extLst>
              <a:ext uri="{FF2B5EF4-FFF2-40B4-BE49-F238E27FC236}">
                <a16:creationId xmlns:a16="http://schemas.microsoft.com/office/drawing/2014/main" id="{B69A90CA-D335-D519-F63E-50CFC98E3377}"/>
              </a:ext>
            </a:extLst>
          </p:cNvPr>
          <p:cNvPicPr>
            <a:picLocks noChangeAspect="1"/>
          </p:cNvPicPr>
          <p:nvPr/>
        </p:nvPicPr>
        <p:blipFill>
          <a:blip r:embed="rId4"/>
          <a:stretch>
            <a:fillRect/>
          </a:stretch>
        </p:blipFill>
        <p:spPr>
          <a:xfrm>
            <a:off x="9186822" y="1313876"/>
            <a:ext cx="1685459" cy="16939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20436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5B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230CF-C63F-B1CE-6242-AD92A65D3B33}"/>
              </a:ext>
            </a:extLst>
          </p:cNvPr>
          <p:cNvSpPr txBox="1"/>
          <p:nvPr/>
        </p:nvSpPr>
        <p:spPr>
          <a:xfrm>
            <a:off x="0" y="2074783"/>
            <a:ext cx="12192000" cy="1354217"/>
          </a:xfrm>
          <a:prstGeom prst="rect">
            <a:avLst/>
          </a:prstGeom>
          <a:noFill/>
        </p:spPr>
        <p:txBody>
          <a:bodyPr wrap="square" lIns="0" tIns="0" rIns="0" bIns="0" rtlCol="0">
            <a:spAutoFit/>
          </a:bodyPr>
          <a:lstStyle/>
          <a:p>
            <a:pPr algn="ctr"/>
            <a:r>
              <a:rPr lang="en-GB" sz="8800" b="1" dirty="0">
                <a:solidFill>
                  <a:schemeClr val="bg1"/>
                </a:solidFill>
              </a:rPr>
              <a:t>TEACHING DELIVERY</a:t>
            </a:r>
          </a:p>
        </p:txBody>
      </p:sp>
    </p:spTree>
    <p:extLst>
      <p:ext uri="{BB962C8B-B14F-4D97-AF65-F5344CB8AC3E}">
        <p14:creationId xmlns:p14="http://schemas.microsoft.com/office/powerpoint/2010/main" val="1499967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B477B9-9700-6440-ADAD-AE7FDF7EB7DD}"/>
              </a:ext>
            </a:extLst>
          </p:cNvPr>
          <p:cNvSpPr txBox="1"/>
          <p:nvPr/>
        </p:nvSpPr>
        <p:spPr>
          <a:xfrm>
            <a:off x="1477844" y="800840"/>
            <a:ext cx="9236311" cy="4247317"/>
          </a:xfrm>
          <a:prstGeom prst="rect">
            <a:avLst/>
          </a:prstGeom>
          <a:noFill/>
        </p:spPr>
        <p:txBody>
          <a:bodyPr wrap="none" lIns="0" tIns="0" rIns="0" bIns="0" rtlCol="0">
            <a:spAutoFit/>
          </a:bodyPr>
          <a:lstStyle/>
          <a:p>
            <a:r>
              <a:rPr lang="en-US" sz="6000" dirty="0">
                <a:solidFill>
                  <a:schemeClr val="bg1"/>
                </a:solidFill>
              </a:rPr>
              <a:t>24 Months – on-</a:t>
            </a:r>
            <a:r>
              <a:rPr lang="en-US" sz="6000" dirty="0" err="1">
                <a:solidFill>
                  <a:schemeClr val="bg1"/>
                </a:solidFill>
              </a:rPr>
              <a:t>programme</a:t>
            </a:r>
            <a:endParaRPr lang="en-US" sz="6000" dirty="0">
              <a:solidFill>
                <a:schemeClr val="bg1"/>
              </a:solidFill>
            </a:endParaRPr>
          </a:p>
          <a:p>
            <a:pPr algn="ctr"/>
            <a:r>
              <a:rPr lang="en-US" sz="4800" dirty="0">
                <a:solidFill>
                  <a:schemeClr val="bg1"/>
                </a:solidFill>
              </a:rPr>
              <a:t>3 Semesters per year</a:t>
            </a:r>
            <a:br>
              <a:rPr lang="en-US" sz="4800" dirty="0">
                <a:solidFill>
                  <a:schemeClr val="bg1"/>
                </a:solidFill>
              </a:rPr>
            </a:br>
            <a:r>
              <a:rPr lang="en-US" sz="4800" dirty="0">
                <a:solidFill>
                  <a:schemeClr val="bg1"/>
                </a:solidFill>
              </a:rPr>
              <a:t>Study 1 modules at a time </a:t>
            </a:r>
            <a:br>
              <a:rPr lang="en-US" sz="4800" dirty="0">
                <a:solidFill>
                  <a:schemeClr val="bg1"/>
                </a:solidFill>
              </a:rPr>
            </a:br>
            <a:br>
              <a:rPr lang="en-US" sz="6000" dirty="0">
                <a:solidFill>
                  <a:schemeClr val="bg1"/>
                </a:solidFill>
              </a:rPr>
            </a:br>
            <a:r>
              <a:rPr lang="en-US" sz="6000" dirty="0">
                <a:solidFill>
                  <a:schemeClr val="bg1"/>
                </a:solidFill>
              </a:rPr>
              <a:t>plus 3 Months – Gateway EPA</a:t>
            </a:r>
          </a:p>
        </p:txBody>
      </p:sp>
    </p:spTree>
    <p:extLst>
      <p:ext uri="{BB962C8B-B14F-4D97-AF65-F5344CB8AC3E}">
        <p14:creationId xmlns:p14="http://schemas.microsoft.com/office/powerpoint/2010/main" val="784594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9BB73-A811-232C-7A91-F515353A68AF}"/>
              </a:ext>
            </a:extLst>
          </p:cNvPr>
          <p:cNvPicPr>
            <a:picLocks noChangeAspect="1"/>
          </p:cNvPicPr>
          <p:nvPr/>
        </p:nvPicPr>
        <p:blipFill>
          <a:blip r:embed="rId2"/>
          <a:stretch>
            <a:fillRect/>
          </a:stretch>
        </p:blipFill>
        <p:spPr>
          <a:xfrm>
            <a:off x="801947" y="0"/>
            <a:ext cx="10588105" cy="6858000"/>
          </a:xfrm>
          <a:prstGeom prst="rect">
            <a:avLst/>
          </a:prstGeom>
        </p:spPr>
      </p:pic>
      <p:sp>
        <p:nvSpPr>
          <p:cNvPr id="4" name="Rectangle 3">
            <a:extLst>
              <a:ext uri="{FF2B5EF4-FFF2-40B4-BE49-F238E27FC236}">
                <a16:creationId xmlns:a16="http://schemas.microsoft.com/office/drawing/2014/main" id="{E891B84E-A1E5-E91B-306E-2AB1AD2DF79A}"/>
              </a:ext>
            </a:extLst>
          </p:cNvPr>
          <p:cNvSpPr/>
          <p:nvPr/>
        </p:nvSpPr>
        <p:spPr>
          <a:xfrm>
            <a:off x="801947" y="3206663"/>
            <a:ext cx="10588105" cy="355739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6435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or, wall, indoor, person&#10;&#10;Description automatically generated">
            <a:extLst>
              <a:ext uri="{FF2B5EF4-FFF2-40B4-BE49-F238E27FC236}">
                <a16:creationId xmlns:a16="http://schemas.microsoft.com/office/drawing/2014/main" id="{7CF1B88E-1672-1A9E-9054-1B05164A60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66BCAB45-69D9-91E5-3E43-ED203FAA30E9}"/>
              </a:ext>
            </a:extLst>
          </p:cNvPr>
          <p:cNvSpPr txBox="1"/>
          <p:nvPr/>
        </p:nvSpPr>
        <p:spPr>
          <a:xfrm>
            <a:off x="6457332" y="1042389"/>
            <a:ext cx="5675086" cy="2400657"/>
          </a:xfrm>
          <a:prstGeom prst="rect">
            <a:avLst/>
          </a:prstGeom>
          <a:noFill/>
        </p:spPr>
        <p:txBody>
          <a:bodyPr wrap="square" lIns="0" tIns="0" rIns="0" bIns="0" rtlCol="0">
            <a:spAutoFit/>
          </a:bodyPr>
          <a:lstStyle/>
          <a:p>
            <a:r>
              <a:rPr lang="en-US" sz="3600" dirty="0">
                <a:solidFill>
                  <a:schemeClr val="tx2"/>
                </a:solidFill>
              </a:rPr>
              <a:t>FACE-TO-FACE Campus Teaching Delivery</a:t>
            </a:r>
          </a:p>
          <a:p>
            <a:endParaRPr lang="en-US" sz="3600" dirty="0">
              <a:solidFill>
                <a:schemeClr val="tx2"/>
              </a:solidFill>
            </a:endParaRPr>
          </a:p>
          <a:p>
            <a:r>
              <a:rPr lang="en-US" sz="2400" dirty="0">
                <a:solidFill>
                  <a:schemeClr val="tx2"/>
                </a:solidFill>
              </a:rPr>
              <a:t>Opportunity for Hybrid learning</a:t>
            </a:r>
            <a:br>
              <a:rPr lang="en-US" sz="2400" dirty="0">
                <a:solidFill>
                  <a:schemeClr val="tx2"/>
                </a:solidFill>
              </a:rPr>
            </a:br>
            <a:r>
              <a:rPr lang="en-US" sz="2400" dirty="0">
                <a:solidFill>
                  <a:schemeClr val="tx2"/>
                </a:solidFill>
              </a:rPr>
              <a:t>on Summer modules (May-Sept)</a:t>
            </a:r>
          </a:p>
        </p:txBody>
      </p:sp>
    </p:spTree>
    <p:extLst>
      <p:ext uri="{BB962C8B-B14F-4D97-AF65-F5344CB8AC3E}">
        <p14:creationId xmlns:p14="http://schemas.microsoft.com/office/powerpoint/2010/main" val="1580234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4F659-B292-B595-551A-39721A702869}"/>
              </a:ext>
            </a:extLst>
          </p:cNvPr>
          <p:cNvSpPr txBox="1"/>
          <p:nvPr/>
        </p:nvSpPr>
        <p:spPr>
          <a:xfrm>
            <a:off x="0" y="1013255"/>
            <a:ext cx="12192000" cy="3662541"/>
          </a:xfrm>
          <a:prstGeom prst="rect">
            <a:avLst/>
          </a:prstGeom>
          <a:noFill/>
        </p:spPr>
        <p:txBody>
          <a:bodyPr wrap="square" lIns="0" tIns="0" rIns="0" bIns="0" rtlCol="0">
            <a:spAutoFit/>
          </a:bodyPr>
          <a:lstStyle/>
          <a:p>
            <a:pPr algn="ctr"/>
            <a:r>
              <a:rPr lang="en-GB" sz="8800" b="1" dirty="0">
                <a:solidFill>
                  <a:schemeClr val="bg1"/>
                </a:solidFill>
              </a:rPr>
              <a:t>Study Days</a:t>
            </a:r>
          </a:p>
          <a:p>
            <a:pPr algn="ctr"/>
            <a:r>
              <a:rPr lang="en-GB" sz="15000" b="1" dirty="0">
                <a:solidFill>
                  <a:schemeClr val="bg1"/>
                </a:solidFill>
              </a:rPr>
              <a:t>TUESDAYS</a:t>
            </a:r>
          </a:p>
        </p:txBody>
      </p:sp>
    </p:spTree>
    <p:extLst>
      <p:ext uri="{BB962C8B-B14F-4D97-AF65-F5344CB8AC3E}">
        <p14:creationId xmlns:p14="http://schemas.microsoft.com/office/powerpoint/2010/main" val="3137606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 calendar on a phone">
            <a:extLst>
              <a:ext uri="{FF2B5EF4-FFF2-40B4-BE49-F238E27FC236}">
                <a16:creationId xmlns:a16="http://schemas.microsoft.com/office/drawing/2014/main" id="{38BB09A6-4B74-2072-EB98-328ED98495CC}"/>
              </a:ext>
            </a:extLst>
          </p:cNvPr>
          <p:cNvPicPr>
            <a:picLocks noChangeAspect="1"/>
          </p:cNvPicPr>
          <p:nvPr/>
        </p:nvPicPr>
        <p:blipFill>
          <a:blip r:embed="rId2"/>
          <a:srcRect t="27056" b="35397"/>
          <a:stretch/>
        </p:blipFill>
        <p:spPr>
          <a:xfrm>
            <a:off x="20" y="10"/>
            <a:ext cx="12191980" cy="6857990"/>
          </a:xfrm>
          <a:prstGeom prst="rect">
            <a:avLst/>
          </a:prstGeom>
          <a:noFill/>
        </p:spPr>
      </p:pic>
      <p:sp>
        <p:nvSpPr>
          <p:cNvPr id="6" name="TextBox 5">
            <a:extLst>
              <a:ext uri="{FF2B5EF4-FFF2-40B4-BE49-F238E27FC236}">
                <a16:creationId xmlns:a16="http://schemas.microsoft.com/office/drawing/2014/main" id="{DB9093E7-8D57-1A6A-75E0-E358FC7A5DAB}"/>
              </a:ext>
            </a:extLst>
          </p:cNvPr>
          <p:cNvSpPr txBox="1"/>
          <p:nvPr/>
        </p:nvSpPr>
        <p:spPr>
          <a:xfrm>
            <a:off x="-20" y="2444886"/>
            <a:ext cx="12192000" cy="1231106"/>
          </a:xfrm>
          <a:prstGeom prst="rect">
            <a:avLst/>
          </a:prstGeom>
          <a:solidFill>
            <a:schemeClr val="accent1"/>
          </a:solidFill>
        </p:spPr>
        <p:txBody>
          <a:bodyPr wrap="square" lIns="0" tIns="0" rIns="0" bIns="0" rtlCol="0">
            <a:spAutoFit/>
          </a:bodyPr>
          <a:lstStyle/>
          <a:p>
            <a:pPr algn="ctr"/>
            <a:r>
              <a:rPr lang="en-GB" sz="8000" b="1" dirty="0">
                <a:solidFill>
                  <a:schemeClr val="bg1"/>
                </a:solidFill>
              </a:rPr>
              <a:t>ACADEMIC  CALENDAR</a:t>
            </a:r>
          </a:p>
        </p:txBody>
      </p:sp>
    </p:spTree>
    <p:extLst>
      <p:ext uri="{BB962C8B-B14F-4D97-AF65-F5344CB8AC3E}">
        <p14:creationId xmlns:p14="http://schemas.microsoft.com/office/powerpoint/2010/main" val="7455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933403" y="1867127"/>
            <a:ext cx="6356350" cy="739775"/>
          </a:xfrm>
        </p:spPr>
        <p:txBody>
          <a:bodyPr>
            <a:noAutofit/>
          </a:bodyPr>
          <a:lstStyle/>
          <a:p>
            <a:r>
              <a:rPr lang="en-US" sz="4899" dirty="0">
                <a:solidFill>
                  <a:schemeClr val="bg1"/>
                </a:solidFill>
                <a:latin typeface="Trebuchet MS" panose="020B0703020202090204" pitchFamily="34" charset="0"/>
              </a:rPr>
              <a:t>KENTON WHEELER</a:t>
            </a:r>
          </a:p>
        </p:txBody>
      </p:sp>
      <p:sp>
        <p:nvSpPr>
          <p:cNvPr id="22" name="TextBox 21"/>
          <p:cNvSpPr txBox="1"/>
          <p:nvPr/>
        </p:nvSpPr>
        <p:spPr>
          <a:xfrm>
            <a:off x="3933403" y="2713729"/>
            <a:ext cx="4118115" cy="1793120"/>
          </a:xfrm>
          <a:prstGeom prst="rect">
            <a:avLst/>
          </a:prstGeom>
          <a:noFill/>
        </p:spPr>
        <p:txBody>
          <a:bodyPr wrap="none" lIns="0" tIns="0" rIns="0" bIns="0" rtlCol="0" anchor="t">
            <a:spAutoFit/>
          </a:bodyPr>
          <a:lstStyle/>
          <a:p>
            <a:r>
              <a:rPr lang="en-GB" b="1" dirty="0">
                <a:solidFill>
                  <a:schemeClr val="bg1"/>
                </a:solidFill>
              </a:rPr>
              <a:t>Associate Lecturer in Computing</a:t>
            </a:r>
            <a:endParaRPr lang="en-GB" sz="1800" b="1" dirty="0">
              <a:solidFill>
                <a:schemeClr val="bg1"/>
              </a:solidFill>
            </a:endParaRPr>
          </a:p>
          <a:p>
            <a:br>
              <a:rPr lang="en-GB" sz="2400" dirty="0">
                <a:solidFill>
                  <a:schemeClr val="bg1"/>
                </a:solidFill>
                <a:latin typeface="Trebuchet MS" panose="020B0703020202090204" pitchFamily="34" charset="0"/>
              </a:rPr>
            </a:br>
            <a:r>
              <a:rPr lang="en-GB" sz="2400" dirty="0">
                <a:solidFill>
                  <a:schemeClr val="bg1"/>
                </a:solidFill>
                <a:latin typeface="Trebuchet MS" panose="020B0703020202090204" pitchFamily="34" charset="0"/>
              </a:rPr>
              <a:t>Office: JM506</a:t>
            </a:r>
          </a:p>
          <a:p>
            <a:r>
              <a:rPr lang="en-GB" sz="2400" dirty="0">
                <a:solidFill>
                  <a:schemeClr val="bg1"/>
                </a:solidFill>
                <a:latin typeface="Trebuchet MS"/>
              </a:rPr>
              <a:t>kenton.wheeler@solent.ac.uk</a:t>
            </a:r>
          </a:p>
          <a:p>
            <a:endParaRPr lang="en-US" sz="2400" dirty="0">
              <a:solidFill>
                <a:schemeClr val="bg1"/>
              </a:solidFill>
              <a:latin typeface="Trebuchet MS" panose="020B0703020202090204" pitchFamily="34" charset="0"/>
            </a:endParaRPr>
          </a:p>
        </p:txBody>
      </p:sp>
      <p:pic>
        <p:nvPicPr>
          <p:cNvPr id="4" name="Picture 3" descr="A person with a beard&#10;&#10;Description automatically generated with low confidence">
            <a:extLst>
              <a:ext uri="{FF2B5EF4-FFF2-40B4-BE49-F238E27FC236}">
                <a16:creationId xmlns:a16="http://schemas.microsoft.com/office/drawing/2014/main" id="{14103F0C-1339-3D28-C49C-3E77C6637DE5}"/>
              </a:ext>
            </a:extLst>
          </p:cNvPr>
          <p:cNvPicPr>
            <a:picLocks noChangeAspect="1"/>
          </p:cNvPicPr>
          <p:nvPr/>
        </p:nvPicPr>
        <p:blipFill>
          <a:blip r:embed="rId2"/>
          <a:stretch>
            <a:fillRect/>
          </a:stretch>
        </p:blipFill>
        <p:spPr>
          <a:xfrm>
            <a:off x="549716" y="1325622"/>
            <a:ext cx="3001721" cy="30168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14759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D0E13"/>
        </a:solidFill>
        <a:effectLst/>
      </p:bgPr>
    </p:bg>
    <p:spTree>
      <p:nvGrpSpPr>
        <p:cNvPr id="1" name=""/>
        <p:cNvGrpSpPr/>
        <p:nvPr/>
      </p:nvGrpSpPr>
      <p:grpSpPr>
        <a:xfrm>
          <a:off x="0" y="0"/>
          <a:ext cx="0" cy="0"/>
          <a:chOff x="0" y="0"/>
          <a:chExt cx="0" cy="0"/>
        </a:xfrm>
      </p:grpSpPr>
      <p:pic>
        <p:nvPicPr>
          <p:cNvPr id="6" name="screen-20240719-150407~2">
            <a:hlinkClick r:id="" action="ppaction://media"/>
            <a:extLst>
              <a:ext uri="{FF2B5EF4-FFF2-40B4-BE49-F238E27FC236}">
                <a16:creationId xmlns:a16="http://schemas.microsoft.com/office/drawing/2014/main" id="{E2782FC7-9A8A-9C64-C2E0-6F0431EEEB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00" y="336698"/>
            <a:ext cx="10287000" cy="5695950"/>
          </a:xfrm>
          <a:prstGeom prst="rect">
            <a:avLst/>
          </a:prstGeom>
        </p:spPr>
      </p:pic>
      <p:sp>
        <p:nvSpPr>
          <p:cNvPr id="2" name="TextBox 1">
            <a:extLst>
              <a:ext uri="{FF2B5EF4-FFF2-40B4-BE49-F238E27FC236}">
                <a16:creationId xmlns:a16="http://schemas.microsoft.com/office/drawing/2014/main" id="{4A1A72A6-3A17-8E26-627A-DFB8B2AC1CF4}"/>
              </a:ext>
            </a:extLst>
          </p:cNvPr>
          <p:cNvSpPr txBox="1"/>
          <p:nvPr/>
        </p:nvSpPr>
        <p:spPr>
          <a:xfrm>
            <a:off x="1420239" y="3429000"/>
            <a:ext cx="3404680" cy="1846659"/>
          </a:xfrm>
          <a:prstGeom prst="rect">
            <a:avLst/>
          </a:prstGeom>
          <a:solidFill>
            <a:schemeClr val="bg1"/>
          </a:solidFill>
        </p:spPr>
        <p:txBody>
          <a:bodyPr wrap="square" lIns="0" tIns="0" rIns="0" bIns="0" rtlCol="0">
            <a:spAutoFit/>
          </a:bodyPr>
          <a:lstStyle/>
          <a:p>
            <a:pPr algn="ctr"/>
            <a:endParaRPr lang="en-GB" sz="4000" dirty="0">
              <a:solidFill>
                <a:schemeClr val="tx2"/>
              </a:solidFill>
            </a:endParaRPr>
          </a:p>
          <a:p>
            <a:pPr algn="ctr"/>
            <a:r>
              <a:rPr lang="en-GB" sz="4000" dirty="0">
                <a:solidFill>
                  <a:schemeClr val="tx2"/>
                </a:solidFill>
              </a:rPr>
              <a:t>Full-time Job</a:t>
            </a:r>
          </a:p>
          <a:p>
            <a:pPr algn="ctr"/>
            <a:endParaRPr lang="en-GB" sz="4000" dirty="0">
              <a:solidFill>
                <a:schemeClr val="tx2"/>
              </a:solidFill>
            </a:endParaRPr>
          </a:p>
        </p:txBody>
      </p:sp>
    </p:spTree>
    <p:extLst>
      <p:ext uri="{BB962C8B-B14F-4D97-AF65-F5344CB8AC3E}">
        <p14:creationId xmlns:p14="http://schemas.microsoft.com/office/powerpoint/2010/main" val="36311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23DC41-E028-8377-6D3E-F6244961123C}"/>
              </a:ext>
            </a:extLst>
          </p:cNvPr>
          <p:cNvPicPr>
            <a:picLocks noChangeAspect="1"/>
          </p:cNvPicPr>
          <p:nvPr/>
        </p:nvPicPr>
        <p:blipFill>
          <a:blip r:embed="rId2"/>
          <a:stretch>
            <a:fillRect/>
          </a:stretch>
        </p:blipFill>
        <p:spPr>
          <a:xfrm>
            <a:off x="350503" y="0"/>
            <a:ext cx="11490993" cy="6560601"/>
          </a:xfrm>
          <a:prstGeom prst="rect">
            <a:avLst/>
          </a:prstGeom>
        </p:spPr>
      </p:pic>
      <p:sp>
        <p:nvSpPr>
          <p:cNvPr id="3" name="Slide Number Placeholder 2">
            <a:extLst>
              <a:ext uri="{FF2B5EF4-FFF2-40B4-BE49-F238E27FC236}">
                <a16:creationId xmlns:a16="http://schemas.microsoft.com/office/drawing/2014/main" id="{D88FC696-1DDC-E546-9506-4AD14AF8D8C4}"/>
              </a:ext>
            </a:extLst>
          </p:cNvPr>
          <p:cNvSpPr>
            <a:spLocks noGrp="1"/>
          </p:cNvSpPr>
          <p:nvPr>
            <p:ph type="sldNum" sz="quarter" idx="4294967295"/>
          </p:nvPr>
        </p:nvSpPr>
        <p:spPr>
          <a:xfrm>
            <a:off x="11279188" y="6337300"/>
            <a:ext cx="912812" cy="184150"/>
          </a:xfrm>
        </p:spPr>
        <p:txBody>
          <a:bodyPr/>
          <a:lstStyle/>
          <a:p>
            <a:fld id="{D0AB4D72-44D9-D547-9915-0125627D69FC}" type="slidenum">
              <a:rPr lang="en-US" smtClean="0"/>
              <a:t>31</a:t>
            </a:fld>
            <a:endParaRPr lang="en-US"/>
          </a:p>
        </p:txBody>
      </p:sp>
      <p:sp>
        <p:nvSpPr>
          <p:cNvPr id="6" name="Down Arrow 9">
            <a:extLst>
              <a:ext uri="{FF2B5EF4-FFF2-40B4-BE49-F238E27FC236}">
                <a16:creationId xmlns:a16="http://schemas.microsoft.com/office/drawing/2014/main" id="{F284A0CD-C742-3FCC-2FD6-082D8E33B3BD}"/>
              </a:ext>
            </a:extLst>
          </p:cNvPr>
          <p:cNvSpPr/>
          <p:nvPr/>
        </p:nvSpPr>
        <p:spPr>
          <a:xfrm rot="7504734">
            <a:off x="9308268" y="3120551"/>
            <a:ext cx="1685787" cy="2310645"/>
          </a:xfrm>
          <a:prstGeom prst="downArrow">
            <a:avLst/>
          </a:prstGeom>
          <a:solidFill>
            <a:srgbClr val="FF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553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E4FD9-812E-D283-CC05-F0E4660D7623}"/>
              </a:ext>
            </a:extLst>
          </p:cNvPr>
          <p:cNvPicPr>
            <a:picLocks noChangeAspect="1"/>
          </p:cNvPicPr>
          <p:nvPr/>
        </p:nvPicPr>
        <p:blipFill>
          <a:blip r:embed="rId2"/>
          <a:stretch>
            <a:fillRect/>
          </a:stretch>
        </p:blipFill>
        <p:spPr>
          <a:xfrm>
            <a:off x="2427223" y="102239"/>
            <a:ext cx="7078063" cy="3410426"/>
          </a:xfrm>
          <a:prstGeom prst="rect">
            <a:avLst/>
          </a:prstGeom>
        </p:spPr>
      </p:pic>
      <p:sp>
        <p:nvSpPr>
          <p:cNvPr id="3" name="Slide Number Placeholder 2">
            <a:extLst>
              <a:ext uri="{FF2B5EF4-FFF2-40B4-BE49-F238E27FC236}">
                <a16:creationId xmlns:a16="http://schemas.microsoft.com/office/drawing/2014/main" id="{0F8343F5-EB51-1F41-9D4E-66B9C0D0707E}"/>
              </a:ext>
            </a:extLst>
          </p:cNvPr>
          <p:cNvSpPr>
            <a:spLocks noGrp="1"/>
          </p:cNvSpPr>
          <p:nvPr>
            <p:ph type="sldNum" sz="quarter" idx="4294967295"/>
          </p:nvPr>
        </p:nvSpPr>
        <p:spPr>
          <a:xfrm>
            <a:off x="11279188" y="6337300"/>
            <a:ext cx="912812" cy="184150"/>
          </a:xfrm>
        </p:spPr>
        <p:txBody>
          <a:bodyPr/>
          <a:lstStyle/>
          <a:p>
            <a:fld id="{D0AB4D72-44D9-D547-9915-0125627D69FC}" type="slidenum">
              <a:rPr lang="en-US" smtClean="0"/>
              <a:t>32</a:t>
            </a:fld>
            <a:endParaRPr lang="en-US"/>
          </a:p>
        </p:txBody>
      </p:sp>
      <p:sp>
        <p:nvSpPr>
          <p:cNvPr id="8" name="Down Arrow 7">
            <a:extLst>
              <a:ext uri="{FF2B5EF4-FFF2-40B4-BE49-F238E27FC236}">
                <a16:creationId xmlns:a16="http://schemas.microsoft.com/office/drawing/2014/main" id="{D0742010-6B83-354D-AD8F-93226D71915A}"/>
              </a:ext>
            </a:extLst>
          </p:cNvPr>
          <p:cNvSpPr/>
          <p:nvPr/>
        </p:nvSpPr>
        <p:spPr>
          <a:xfrm rot="3529071">
            <a:off x="6675341" y="1383934"/>
            <a:ext cx="1685787" cy="2056813"/>
          </a:xfrm>
          <a:prstGeom prst="downArrow">
            <a:avLst/>
          </a:prstGeom>
          <a:solidFill>
            <a:srgbClr val="FF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412B77AA-E501-7258-7424-6A72E8D3D68A}"/>
              </a:ext>
            </a:extLst>
          </p:cNvPr>
          <p:cNvPicPr>
            <a:picLocks noChangeAspect="1"/>
          </p:cNvPicPr>
          <p:nvPr/>
        </p:nvPicPr>
        <p:blipFill>
          <a:blip r:embed="rId3"/>
          <a:srcRect r="64248"/>
          <a:stretch/>
        </p:blipFill>
        <p:spPr>
          <a:xfrm>
            <a:off x="2401284" y="3519150"/>
            <a:ext cx="2208965" cy="3175070"/>
          </a:xfrm>
          <a:prstGeom prst="rect">
            <a:avLst/>
          </a:prstGeom>
        </p:spPr>
      </p:pic>
      <p:pic>
        <p:nvPicPr>
          <p:cNvPr id="12" name="Picture 11">
            <a:extLst>
              <a:ext uri="{FF2B5EF4-FFF2-40B4-BE49-F238E27FC236}">
                <a16:creationId xmlns:a16="http://schemas.microsoft.com/office/drawing/2014/main" id="{A6851195-C2DF-E56A-8738-B18E3D542E55}"/>
              </a:ext>
            </a:extLst>
          </p:cNvPr>
          <p:cNvPicPr>
            <a:picLocks noChangeAspect="1"/>
          </p:cNvPicPr>
          <p:nvPr/>
        </p:nvPicPr>
        <p:blipFill>
          <a:blip r:embed="rId3"/>
          <a:srcRect l="63684"/>
          <a:stretch/>
        </p:blipFill>
        <p:spPr>
          <a:xfrm>
            <a:off x="6731756" y="3512665"/>
            <a:ext cx="2243764" cy="3175070"/>
          </a:xfrm>
          <a:prstGeom prst="rect">
            <a:avLst/>
          </a:prstGeom>
        </p:spPr>
      </p:pic>
      <p:pic>
        <p:nvPicPr>
          <p:cNvPr id="13" name="Picture 12">
            <a:extLst>
              <a:ext uri="{FF2B5EF4-FFF2-40B4-BE49-F238E27FC236}">
                <a16:creationId xmlns:a16="http://schemas.microsoft.com/office/drawing/2014/main" id="{23D10D72-E23C-D9A3-5C23-8B46256C5338}"/>
              </a:ext>
            </a:extLst>
          </p:cNvPr>
          <p:cNvPicPr>
            <a:picLocks noChangeAspect="1"/>
          </p:cNvPicPr>
          <p:nvPr/>
        </p:nvPicPr>
        <p:blipFill>
          <a:blip r:embed="rId3"/>
          <a:srcRect l="35816" r="37197"/>
          <a:stretch/>
        </p:blipFill>
        <p:spPr>
          <a:xfrm>
            <a:off x="4863036" y="3512665"/>
            <a:ext cx="1667466" cy="3175070"/>
          </a:xfrm>
          <a:prstGeom prst="rect">
            <a:avLst/>
          </a:prstGeom>
        </p:spPr>
      </p:pic>
      <p:sp>
        <p:nvSpPr>
          <p:cNvPr id="7" name="Down Arrow 7">
            <a:extLst>
              <a:ext uri="{FF2B5EF4-FFF2-40B4-BE49-F238E27FC236}">
                <a16:creationId xmlns:a16="http://schemas.microsoft.com/office/drawing/2014/main" id="{DCD766B7-6A06-E69C-7945-BED837305187}"/>
              </a:ext>
            </a:extLst>
          </p:cNvPr>
          <p:cNvSpPr/>
          <p:nvPr/>
        </p:nvSpPr>
        <p:spPr>
          <a:xfrm rot="17890578">
            <a:off x="1658085" y="3443996"/>
            <a:ext cx="1685787" cy="2056813"/>
          </a:xfrm>
          <a:prstGeom prst="downArrow">
            <a:avLst/>
          </a:prstGeom>
          <a:solidFill>
            <a:srgbClr val="FF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CE48BC1-D711-1C33-69BF-56E07FF2CA26}"/>
              </a:ext>
            </a:extLst>
          </p:cNvPr>
          <p:cNvSpPr/>
          <p:nvPr/>
        </p:nvSpPr>
        <p:spPr>
          <a:xfrm>
            <a:off x="4941652" y="4572000"/>
            <a:ext cx="1439694" cy="226979"/>
          </a:xfrm>
          <a:prstGeom prst="rect">
            <a:avLst/>
          </a:prstGeom>
          <a:solidFill>
            <a:srgbClr val="00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7">
            <a:extLst>
              <a:ext uri="{FF2B5EF4-FFF2-40B4-BE49-F238E27FC236}">
                <a16:creationId xmlns:a16="http://schemas.microsoft.com/office/drawing/2014/main" id="{2F2DC1C1-5FBC-2B8B-A308-C2CB85D4DBEA}"/>
              </a:ext>
            </a:extLst>
          </p:cNvPr>
          <p:cNvSpPr/>
          <p:nvPr/>
        </p:nvSpPr>
        <p:spPr>
          <a:xfrm rot="3583747">
            <a:off x="8323824" y="4903458"/>
            <a:ext cx="1685787" cy="2056813"/>
          </a:xfrm>
          <a:prstGeom prst="downArrow">
            <a:avLst/>
          </a:prstGeom>
          <a:solidFill>
            <a:srgbClr val="FF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099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0E6351-05CC-70C0-738C-CCBF81B217C9}"/>
              </a:ext>
            </a:extLst>
          </p:cNvPr>
          <p:cNvPicPr>
            <a:picLocks noChangeAspect="1"/>
          </p:cNvPicPr>
          <p:nvPr/>
        </p:nvPicPr>
        <p:blipFill>
          <a:blip r:embed="rId2"/>
          <a:srcRect t="54064"/>
          <a:stretch/>
        </p:blipFill>
        <p:spPr>
          <a:xfrm>
            <a:off x="2712782" y="592853"/>
            <a:ext cx="6496358" cy="1406769"/>
          </a:xfrm>
          <a:prstGeom prst="rect">
            <a:avLst/>
          </a:prstGeom>
        </p:spPr>
      </p:pic>
      <p:pic>
        <p:nvPicPr>
          <p:cNvPr id="7" name="Picture 6">
            <a:extLst>
              <a:ext uri="{FF2B5EF4-FFF2-40B4-BE49-F238E27FC236}">
                <a16:creationId xmlns:a16="http://schemas.microsoft.com/office/drawing/2014/main" id="{46280D32-4319-64FB-5198-D734E90E4714}"/>
              </a:ext>
            </a:extLst>
          </p:cNvPr>
          <p:cNvPicPr>
            <a:picLocks noChangeAspect="1"/>
          </p:cNvPicPr>
          <p:nvPr/>
        </p:nvPicPr>
        <p:blipFill>
          <a:blip r:embed="rId3"/>
          <a:srcRect t="13881" b="24335"/>
          <a:stretch/>
        </p:blipFill>
        <p:spPr>
          <a:xfrm>
            <a:off x="2721900" y="2004104"/>
            <a:ext cx="6748200" cy="1989672"/>
          </a:xfrm>
          <a:prstGeom prst="rect">
            <a:avLst/>
          </a:prstGeom>
        </p:spPr>
      </p:pic>
      <p:sp>
        <p:nvSpPr>
          <p:cNvPr id="10" name="TextBox 9">
            <a:extLst>
              <a:ext uri="{FF2B5EF4-FFF2-40B4-BE49-F238E27FC236}">
                <a16:creationId xmlns:a16="http://schemas.microsoft.com/office/drawing/2014/main" id="{EBA0AAA9-8A7F-F9FB-6E04-A7FA3FBB002B}"/>
              </a:ext>
            </a:extLst>
          </p:cNvPr>
          <p:cNvSpPr txBox="1"/>
          <p:nvPr/>
        </p:nvSpPr>
        <p:spPr>
          <a:xfrm>
            <a:off x="675751" y="6338145"/>
            <a:ext cx="11191351" cy="338554"/>
          </a:xfrm>
          <a:prstGeom prst="rect">
            <a:avLst/>
          </a:prstGeom>
          <a:noFill/>
        </p:spPr>
        <p:txBody>
          <a:bodyPr wrap="square">
            <a:spAutoFit/>
          </a:bodyPr>
          <a:lstStyle/>
          <a:p>
            <a:r>
              <a:rPr lang="en-GB" sz="1600" dirty="0">
                <a:hlinkClick r:id="rId4"/>
              </a:rPr>
              <a:t>https://students.solent.ac.uk/official-documents/policy-governance-and-information/academic-calendar-2024-25.pdf</a:t>
            </a:r>
            <a:r>
              <a:rPr lang="en-GB" sz="1600" dirty="0"/>
              <a:t> </a:t>
            </a:r>
          </a:p>
        </p:txBody>
      </p:sp>
    </p:spTree>
    <p:extLst>
      <p:ext uri="{BB962C8B-B14F-4D97-AF65-F5344CB8AC3E}">
        <p14:creationId xmlns:p14="http://schemas.microsoft.com/office/powerpoint/2010/main" val="922044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3D77C7-D89C-9EC8-E688-1D9A7C45FB72}"/>
              </a:ext>
            </a:extLst>
          </p:cNvPr>
          <p:cNvPicPr>
            <a:picLocks noChangeAspect="1"/>
          </p:cNvPicPr>
          <p:nvPr/>
        </p:nvPicPr>
        <p:blipFill>
          <a:blip r:embed="rId2"/>
          <a:stretch>
            <a:fillRect/>
          </a:stretch>
        </p:blipFill>
        <p:spPr>
          <a:xfrm>
            <a:off x="593678" y="265737"/>
            <a:ext cx="11004644" cy="6326525"/>
          </a:xfrm>
          <a:prstGeom prst="rect">
            <a:avLst/>
          </a:prstGeom>
        </p:spPr>
      </p:pic>
      <p:sp>
        <p:nvSpPr>
          <p:cNvPr id="4" name="Down Arrow 7">
            <a:extLst>
              <a:ext uri="{FF2B5EF4-FFF2-40B4-BE49-F238E27FC236}">
                <a16:creationId xmlns:a16="http://schemas.microsoft.com/office/drawing/2014/main" id="{F5CE9FD0-E171-A445-A5BB-44A3A18A13A3}"/>
              </a:ext>
            </a:extLst>
          </p:cNvPr>
          <p:cNvSpPr/>
          <p:nvPr/>
        </p:nvSpPr>
        <p:spPr>
          <a:xfrm rot="3529071">
            <a:off x="3936861" y="2530701"/>
            <a:ext cx="1685787" cy="2056813"/>
          </a:xfrm>
          <a:prstGeom prst="downArrow">
            <a:avLst/>
          </a:prstGeom>
          <a:solidFill>
            <a:srgbClr val="FF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own Arrow 7">
            <a:extLst>
              <a:ext uri="{FF2B5EF4-FFF2-40B4-BE49-F238E27FC236}">
                <a16:creationId xmlns:a16="http://schemas.microsoft.com/office/drawing/2014/main" id="{CD4DD1EF-203E-13F1-3F6F-2CE3BCB22995}"/>
              </a:ext>
            </a:extLst>
          </p:cNvPr>
          <p:cNvSpPr/>
          <p:nvPr/>
        </p:nvSpPr>
        <p:spPr>
          <a:xfrm rot="18125636">
            <a:off x="771306" y="4473802"/>
            <a:ext cx="1685787" cy="2056813"/>
          </a:xfrm>
          <a:prstGeom prst="downArrow">
            <a:avLst/>
          </a:prstGeom>
          <a:solidFill>
            <a:srgbClr val="FF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own Arrow 7">
            <a:extLst>
              <a:ext uri="{FF2B5EF4-FFF2-40B4-BE49-F238E27FC236}">
                <a16:creationId xmlns:a16="http://schemas.microsoft.com/office/drawing/2014/main" id="{C25C7FD6-1F11-2629-6CA0-519A52FCCF01}"/>
              </a:ext>
            </a:extLst>
          </p:cNvPr>
          <p:cNvSpPr/>
          <p:nvPr/>
        </p:nvSpPr>
        <p:spPr>
          <a:xfrm rot="3529071">
            <a:off x="10660148" y="2057174"/>
            <a:ext cx="1685787" cy="2056813"/>
          </a:xfrm>
          <a:prstGeom prst="downArrow">
            <a:avLst/>
          </a:prstGeom>
          <a:solidFill>
            <a:srgbClr val="FF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7">
            <a:extLst>
              <a:ext uri="{FF2B5EF4-FFF2-40B4-BE49-F238E27FC236}">
                <a16:creationId xmlns:a16="http://schemas.microsoft.com/office/drawing/2014/main" id="{01214509-6140-BE63-572C-5F1DE1F4284A}"/>
              </a:ext>
            </a:extLst>
          </p:cNvPr>
          <p:cNvSpPr/>
          <p:nvPr/>
        </p:nvSpPr>
        <p:spPr>
          <a:xfrm rot="4870600">
            <a:off x="9908461" y="4838929"/>
            <a:ext cx="1685787" cy="2056813"/>
          </a:xfrm>
          <a:prstGeom prst="downArrow">
            <a:avLst/>
          </a:prstGeom>
          <a:solidFill>
            <a:srgbClr val="FF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917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9A83FF-B0B8-C0D0-1D4A-AB22DE5C89CF}"/>
              </a:ext>
            </a:extLst>
          </p:cNvPr>
          <p:cNvPicPr>
            <a:picLocks noChangeAspect="1"/>
          </p:cNvPicPr>
          <p:nvPr/>
        </p:nvPicPr>
        <p:blipFill>
          <a:blip r:embed="rId2"/>
          <a:stretch>
            <a:fillRect/>
          </a:stretch>
        </p:blipFill>
        <p:spPr>
          <a:xfrm>
            <a:off x="0" y="494006"/>
            <a:ext cx="12192000" cy="5869987"/>
          </a:xfrm>
          <a:prstGeom prst="rect">
            <a:avLst/>
          </a:prstGeom>
        </p:spPr>
      </p:pic>
      <p:sp>
        <p:nvSpPr>
          <p:cNvPr id="4" name="Down Arrow 7">
            <a:extLst>
              <a:ext uri="{FF2B5EF4-FFF2-40B4-BE49-F238E27FC236}">
                <a16:creationId xmlns:a16="http://schemas.microsoft.com/office/drawing/2014/main" id="{7C545757-DEF9-8879-6286-2E18CDC01680}"/>
              </a:ext>
            </a:extLst>
          </p:cNvPr>
          <p:cNvSpPr/>
          <p:nvPr/>
        </p:nvSpPr>
        <p:spPr>
          <a:xfrm rot="4870600">
            <a:off x="4250611" y="748622"/>
            <a:ext cx="1685787" cy="2056813"/>
          </a:xfrm>
          <a:prstGeom prst="downArrow">
            <a:avLst/>
          </a:prstGeom>
          <a:solidFill>
            <a:srgbClr val="FF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own Arrow 7">
            <a:extLst>
              <a:ext uri="{FF2B5EF4-FFF2-40B4-BE49-F238E27FC236}">
                <a16:creationId xmlns:a16="http://schemas.microsoft.com/office/drawing/2014/main" id="{1E3192AE-18EB-9FB6-507A-C04A9C79D747}"/>
              </a:ext>
            </a:extLst>
          </p:cNvPr>
          <p:cNvSpPr/>
          <p:nvPr/>
        </p:nvSpPr>
        <p:spPr>
          <a:xfrm rot="6610191">
            <a:off x="3817903" y="2517677"/>
            <a:ext cx="1685787" cy="2056813"/>
          </a:xfrm>
          <a:prstGeom prst="downArrow">
            <a:avLst/>
          </a:prstGeom>
          <a:solidFill>
            <a:srgbClr val="FF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A56D927-D716-A33A-735F-5D3B436A33D2}"/>
              </a:ext>
            </a:extLst>
          </p:cNvPr>
          <p:cNvSpPr txBox="1"/>
          <p:nvPr/>
        </p:nvSpPr>
        <p:spPr>
          <a:xfrm>
            <a:off x="4660796" y="6413495"/>
            <a:ext cx="6096000" cy="369332"/>
          </a:xfrm>
          <a:prstGeom prst="rect">
            <a:avLst/>
          </a:prstGeom>
          <a:noFill/>
        </p:spPr>
        <p:txBody>
          <a:bodyPr wrap="square">
            <a:spAutoFit/>
          </a:bodyPr>
          <a:lstStyle/>
          <a:p>
            <a:r>
              <a:rPr lang="en-GB" dirty="0">
                <a:hlinkClick r:id="rId3"/>
              </a:rPr>
              <a:t>academic-calendar-2025-2026</a:t>
            </a:r>
            <a:endParaRPr lang="en-GB" dirty="0"/>
          </a:p>
        </p:txBody>
      </p:sp>
    </p:spTree>
    <p:extLst>
      <p:ext uri="{BB962C8B-B14F-4D97-AF65-F5344CB8AC3E}">
        <p14:creationId xmlns:p14="http://schemas.microsoft.com/office/powerpoint/2010/main" val="180786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headphones on looking at a computer&#10;&#10;Description automatically generated with medium confidence">
            <a:extLst>
              <a:ext uri="{FF2B5EF4-FFF2-40B4-BE49-F238E27FC236}">
                <a16:creationId xmlns:a16="http://schemas.microsoft.com/office/drawing/2014/main" id="{0F45B091-3353-F241-AF6E-68DC922119FD}"/>
              </a:ext>
            </a:extLst>
          </p:cNvPr>
          <p:cNvPicPr>
            <a:picLocks noChangeAspect="1"/>
          </p:cNvPicPr>
          <p:nvPr/>
        </p:nvPicPr>
        <p:blipFill rotWithShape="1">
          <a:blip r:embed="rId2">
            <a:duotone>
              <a:prstClr val="black"/>
              <a:schemeClr val="accent2">
                <a:tint val="45000"/>
                <a:satMod val="400000"/>
              </a:schemeClr>
            </a:duotone>
          </a:blip>
          <a:srcRect t="15730"/>
          <a:stretch/>
        </p:blipFill>
        <p:spPr>
          <a:xfrm>
            <a:off x="20" y="10"/>
            <a:ext cx="12191980" cy="6857990"/>
          </a:xfrm>
          <a:prstGeom prst="rect">
            <a:avLst/>
          </a:prstGeom>
          <a:noFill/>
        </p:spPr>
      </p:pic>
      <p:sp>
        <p:nvSpPr>
          <p:cNvPr id="4" name="TextBox 3">
            <a:extLst>
              <a:ext uri="{FF2B5EF4-FFF2-40B4-BE49-F238E27FC236}">
                <a16:creationId xmlns:a16="http://schemas.microsoft.com/office/drawing/2014/main" id="{72E69113-7EED-4549-9DC7-4EC1D2B26A09}"/>
              </a:ext>
            </a:extLst>
          </p:cNvPr>
          <p:cNvSpPr txBox="1"/>
          <p:nvPr/>
        </p:nvSpPr>
        <p:spPr>
          <a:xfrm>
            <a:off x="7152640" y="426720"/>
            <a:ext cx="4438907" cy="1846659"/>
          </a:xfrm>
          <a:prstGeom prst="rect">
            <a:avLst/>
          </a:prstGeom>
          <a:noFill/>
        </p:spPr>
        <p:txBody>
          <a:bodyPr wrap="none" lIns="0" tIns="0" rIns="0" bIns="0" rtlCol="0">
            <a:spAutoFit/>
          </a:bodyPr>
          <a:lstStyle/>
          <a:p>
            <a:pPr algn="ctr"/>
            <a:r>
              <a:rPr lang="en-US" sz="6000" b="1" dirty="0">
                <a:solidFill>
                  <a:schemeClr val="bg1"/>
                </a:solidFill>
              </a:rPr>
              <a:t>Off the</a:t>
            </a:r>
            <a:br>
              <a:rPr lang="en-US" sz="6000" b="1" dirty="0">
                <a:solidFill>
                  <a:schemeClr val="bg1"/>
                </a:solidFill>
              </a:rPr>
            </a:br>
            <a:r>
              <a:rPr lang="en-US" sz="6000" b="1" dirty="0">
                <a:solidFill>
                  <a:schemeClr val="bg1"/>
                </a:solidFill>
              </a:rPr>
              <a:t> Job Tracker</a:t>
            </a:r>
          </a:p>
        </p:txBody>
      </p:sp>
      <p:sp>
        <p:nvSpPr>
          <p:cNvPr id="5" name="Rectangle 4">
            <a:extLst>
              <a:ext uri="{FF2B5EF4-FFF2-40B4-BE49-F238E27FC236}">
                <a16:creationId xmlns:a16="http://schemas.microsoft.com/office/drawing/2014/main" id="{1BCC06AE-BBAE-9643-8CC2-5BDD35EF4081}"/>
              </a:ext>
            </a:extLst>
          </p:cNvPr>
          <p:cNvSpPr/>
          <p:nvPr/>
        </p:nvSpPr>
        <p:spPr>
          <a:xfrm>
            <a:off x="5222240" y="6277391"/>
            <a:ext cx="6746240" cy="307777"/>
          </a:xfrm>
          <a:prstGeom prst="rect">
            <a:avLst/>
          </a:prstGeom>
          <a:solidFill>
            <a:schemeClr val="bg1"/>
          </a:solidFill>
        </p:spPr>
        <p:txBody>
          <a:bodyPr wrap="square">
            <a:spAutoFit/>
          </a:bodyPr>
          <a:lstStyle/>
          <a:p>
            <a:r>
              <a:rPr lang="en-US" sz="1400" dirty="0">
                <a:hlinkClick r:id="rId3"/>
              </a:rPr>
              <a:t>https://learn.solent.ac.uk/course/view.php?id=42080&amp;section=10#tabs-tree-start</a:t>
            </a:r>
            <a:r>
              <a:rPr lang="en-US" sz="1400" dirty="0"/>
              <a:t> </a:t>
            </a:r>
          </a:p>
        </p:txBody>
      </p:sp>
    </p:spTree>
    <p:extLst>
      <p:ext uri="{BB962C8B-B14F-4D97-AF65-F5344CB8AC3E}">
        <p14:creationId xmlns:p14="http://schemas.microsoft.com/office/powerpoint/2010/main" val="234685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D0DFFE92-0C20-104F-9FDC-D829C334E44F}"/>
              </a:ext>
            </a:extLst>
          </p:cNvPr>
          <p:cNvPicPr>
            <a:picLocks noChangeAspect="1"/>
          </p:cNvPicPr>
          <p:nvPr/>
        </p:nvPicPr>
        <p:blipFill>
          <a:blip r:embed="rId2"/>
          <a:stretch>
            <a:fillRect/>
          </a:stretch>
        </p:blipFill>
        <p:spPr>
          <a:xfrm>
            <a:off x="120650" y="695278"/>
            <a:ext cx="11950700" cy="5467444"/>
          </a:xfrm>
          <a:prstGeom prst="rect">
            <a:avLst/>
          </a:prstGeom>
          <a:noFill/>
        </p:spPr>
      </p:pic>
    </p:spTree>
    <p:extLst>
      <p:ext uri="{BB962C8B-B14F-4D97-AF65-F5344CB8AC3E}">
        <p14:creationId xmlns:p14="http://schemas.microsoft.com/office/powerpoint/2010/main" val="165535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6" descr="A calculator on a paper&#10;&#10;Description automatically generated">
            <a:extLst>
              <a:ext uri="{FF2B5EF4-FFF2-40B4-BE49-F238E27FC236}">
                <a16:creationId xmlns:a16="http://schemas.microsoft.com/office/drawing/2014/main" id="{B2D744D3-6E7B-4779-5707-7B95FA118A37}"/>
              </a:ext>
            </a:extLst>
          </p:cNvPr>
          <p:cNvPicPr>
            <a:picLocks noChangeAspect="1"/>
          </p:cNvPicPr>
          <p:nvPr/>
        </p:nvPicPr>
        <p:blipFill>
          <a:blip r:embed="rId2"/>
          <a:srcRect l="37976" r="32675" b="-1"/>
          <a:stretch/>
        </p:blipFill>
        <p:spPr>
          <a:xfrm>
            <a:off x="7335297" y="10"/>
            <a:ext cx="4856702" cy="6857990"/>
          </a:xfrm>
          <a:prstGeom prst="rect">
            <a:avLst/>
          </a:prstGeom>
          <a:noFill/>
        </p:spPr>
      </p:pic>
      <p:sp>
        <p:nvSpPr>
          <p:cNvPr id="5" name="TextBox 4">
            <a:extLst>
              <a:ext uri="{FF2B5EF4-FFF2-40B4-BE49-F238E27FC236}">
                <a16:creationId xmlns:a16="http://schemas.microsoft.com/office/drawing/2014/main" id="{8BB4F659-B292-B595-551A-39721A702869}"/>
              </a:ext>
            </a:extLst>
          </p:cNvPr>
          <p:cNvSpPr txBox="1"/>
          <p:nvPr/>
        </p:nvSpPr>
        <p:spPr>
          <a:xfrm>
            <a:off x="517035" y="447803"/>
            <a:ext cx="5329238" cy="1199236"/>
          </a:xfrm>
          <a:prstGeom prst="rect">
            <a:avLst/>
          </a:prstGeom>
        </p:spPr>
        <p:txBody>
          <a:bodyPr vert="horz" lIns="0" tIns="0" rIns="0" bIns="0" rtlCol="0" anchor="t" anchorCtr="0">
            <a:normAutofit/>
          </a:bodyPr>
          <a:lstStyle/>
          <a:p>
            <a:pPr defTabSz="685809">
              <a:spcBef>
                <a:spcPct val="0"/>
              </a:spcBef>
              <a:spcAft>
                <a:spcPts val="600"/>
              </a:spcAft>
            </a:pPr>
            <a:r>
              <a:rPr lang="en-US" sz="3100" b="1" i="0" spc="345" dirty="0">
                <a:solidFill>
                  <a:schemeClr val="bg1"/>
                </a:solidFill>
                <a:effectLst/>
                <a:latin typeface="+mj-lt"/>
                <a:ea typeface="+mj-ea"/>
                <a:cs typeface="+mj-cs"/>
              </a:rPr>
              <a:t>Calculating </a:t>
            </a:r>
            <a:br>
              <a:rPr lang="en-US" sz="3100" b="1" i="0" spc="345" dirty="0">
                <a:solidFill>
                  <a:schemeClr val="bg1"/>
                </a:solidFill>
                <a:effectLst/>
                <a:latin typeface="+mj-lt"/>
                <a:ea typeface="+mj-ea"/>
                <a:cs typeface="+mj-cs"/>
              </a:rPr>
            </a:br>
            <a:r>
              <a:rPr lang="en-US" sz="3100" b="1" i="0" spc="345" dirty="0">
                <a:solidFill>
                  <a:schemeClr val="bg1"/>
                </a:solidFill>
                <a:effectLst/>
                <a:latin typeface="+mj-lt"/>
                <a:ea typeface="+mj-ea"/>
                <a:cs typeface="+mj-cs"/>
              </a:rPr>
              <a:t>Off-the-job Training</a:t>
            </a:r>
          </a:p>
        </p:txBody>
      </p:sp>
      <p:sp>
        <p:nvSpPr>
          <p:cNvPr id="3" name="TextBox 2">
            <a:extLst>
              <a:ext uri="{FF2B5EF4-FFF2-40B4-BE49-F238E27FC236}">
                <a16:creationId xmlns:a16="http://schemas.microsoft.com/office/drawing/2014/main" id="{240E3578-0BC2-7A16-AB89-62C9562B4F1B}"/>
              </a:ext>
            </a:extLst>
          </p:cNvPr>
          <p:cNvSpPr txBox="1"/>
          <p:nvPr/>
        </p:nvSpPr>
        <p:spPr>
          <a:xfrm>
            <a:off x="517035" y="1760977"/>
            <a:ext cx="6446473" cy="4529291"/>
          </a:xfrm>
          <a:prstGeom prst="rect">
            <a:avLst/>
          </a:prstGeom>
        </p:spPr>
        <p:txBody>
          <a:bodyPr vert="horz" lIns="0" tIns="0" rIns="0" bIns="0" rtlCol="0">
            <a:noAutofit/>
          </a:bodyPr>
          <a:lstStyle/>
          <a:p>
            <a:pPr defTabSz="685809">
              <a:lnSpc>
                <a:spcPct val="120000"/>
              </a:lnSpc>
              <a:spcAft>
                <a:spcPts val="750"/>
              </a:spcAft>
            </a:pPr>
            <a:r>
              <a:rPr lang="en-US" sz="2000" dirty="0">
                <a:solidFill>
                  <a:schemeClr val="bg1"/>
                </a:solidFill>
              </a:rPr>
              <a:t>When calculating the required amount of off-the-job training, the apprentice’s statutory leave entitlement must be deducted.</a:t>
            </a:r>
            <a:br>
              <a:rPr lang="en-US" sz="2000" dirty="0">
                <a:solidFill>
                  <a:schemeClr val="bg1"/>
                </a:solidFill>
              </a:rPr>
            </a:br>
            <a:endParaRPr lang="en-US" sz="900" dirty="0">
              <a:solidFill>
                <a:schemeClr val="bg1"/>
              </a:solidFill>
            </a:endParaRPr>
          </a:p>
          <a:p>
            <a:pPr defTabSz="685809">
              <a:lnSpc>
                <a:spcPct val="120000"/>
              </a:lnSpc>
              <a:spcAft>
                <a:spcPts val="750"/>
              </a:spcAft>
            </a:pPr>
            <a:r>
              <a:rPr lang="en-US" sz="2000" b="1" dirty="0">
                <a:solidFill>
                  <a:schemeClr val="bg1"/>
                </a:solidFill>
              </a:rPr>
              <a:t>Employees who work a 5-day week receive 28 days paid statutory leave (20 days annual leave plus 8 Bank Holidays), which is the equivalent of 5.6 weeks of holiday. </a:t>
            </a:r>
            <a:br>
              <a:rPr lang="en-US" sz="2000" b="1" dirty="0">
                <a:solidFill>
                  <a:schemeClr val="bg1"/>
                </a:solidFill>
              </a:rPr>
            </a:br>
            <a:endParaRPr lang="en-US" sz="1000" b="1" dirty="0">
              <a:solidFill>
                <a:schemeClr val="bg1"/>
              </a:solidFill>
            </a:endParaRPr>
          </a:p>
          <a:p>
            <a:pPr defTabSz="685809">
              <a:lnSpc>
                <a:spcPct val="120000"/>
              </a:lnSpc>
              <a:spcAft>
                <a:spcPts val="750"/>
              </a:spcAft>
            </a:pPr>
            <a:r>
              <a:rPr lang="en-US" sz="2000" dirty="0">
                <a:solidFill>
                  <a:schemeClr val="bg1"/>
                </a:solidFill>
              </a:rPr>
              <a:t>The apprentice’s own annual leave entitlement, which may be higher than the statutory leave allowance, </a:t>
            </a:r>
            <a:r>
              <a:rPr lang="en-US" sz="2000" b="1" dirty="0">
                <a:solidFill>
                  <a:schemeClr val="bg1"/>
                </a:solidFill>
              </a:rPr>
              <a:t>must not be used in the calculation</a:t>
            </a:r>
            <a:r>
              <a:rPr lang="en-US" sz="2000" b="1" i="0" dirty="0">
                <a:solidFill>
                  <a:schemeClr val="bg1"/>
                </a:solidFill>
                <a:effectLst/>
              </a:rPr>
              <a:t>.</a:t>
            </a:r>
          </a:p>
        </p:txBody>
      </p:sp>
    </p:spTree>
    <p:extLst>
      <p:ext uri="{BB962C8B-B14F-4D97-AF65-F5344CB8AC3E}">
        <p14:creationId xmlns:p14="http://schemas.microsoft.com/office/powerpoint/2010/main" val="22482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4F659-B292-B595-551A-39721A702869}"/>
              </a:ext>
            </a:extLst>
          </p:cNvPr>
          <p:cNvSpPr txBox="1"/>
          <p:nvPr/>
        </p:nvSpPr>
        <p:spPr>
          <a:xfrm>
            <a:off x="5194998" y="287028"/>
            <a:ext cx="6408980" cy="1199236"/>
          </a:xfrm>
          <a:prstGeom prst="rect">
            <a:avLst/>
          </a:prstGeom>
        </p:spPr>
        <p:txBody>
          <a:bodyPr vert="horz" lIns="0" tIns="0" rIns="0" bIns="0" rtlCol="0" anchor="t" anchorCtr="0">
            <a:normAutofit/>
          </a:bodyPr>
          <a:lstStyle/>
          <a:p>
            <a:pPr defTabSz="685809">
              <a:spcBef>
                <a:spcPct val="0"/>
              </a:spcBef>
              <a:spcAft>
                <a:spcPts val="600"/>
              </a:spcAft>
            </a:pPr>
            <a:r>
              <a:rPr lang="en-US" sz="3100" b="1" i="0" spc="345" dirty="0">
                <a:solidFill>
                  <a:schemeClr val="bg1"/>
                </a:solidFill>
                <a:effectLst/>
                <a:latin typeface="+mj-lt"/>
                <a:ea typeface="+mj-ea"/>
                <a:cs typeface="+mj-cs"/>
              </a:rPr>
              <a:t>Calculating </a:t>
            </a:r>
            <a:br>
              <a:rPr lang="en-US" sz="3100" b="1" i="0" spc="345" dirty="0">
                <a:solidFill>
                  <a:schemeClr val="bg1"/>
                </a:solidFill>
                <a:effectLst/>
                <a:latin typeface="+mj-lt"/>
                <a:ea typeface="+mj-ea"/>
                <a:cs typeface="+mj-cs"/>
              </a:rPr>
            </a:br>
            <a:r>
              <a:rPr lang="en-US" sz="3100" b="1" i="0" spc="345" dirty="0">
                <a:solidFill>
                  <a:schemeClr val="bg1"/>
                </a:solidFill>
                <a:effectLst/>
                <a:latin typeface="+mj-lt"/>
                <a:ea typeface="+mj-ea"/>
                <a:cs typeface="+mj-cs"/>
              </a:rPr>
              <a:t>Off-the-job Training</a:t>
            </a:r>
          </a:p>
        </p:txBody>
      </p:sp>
      <p:sp>
        <p:nvSpPr>
          <p:cNvPr id="4" name="TextBox 3">
            <a:extLst>
              <a:ext uri="{FF2B5EF4-FFF2-40B4-BE49-F238E27FC236}">
                <a16:creationId xmlns:a16="http://schemas.microsoft.com/office/drawing/2014/main" id="{F180D874-6825-AA94-EF8E-CCD27C6F0452}"/>
              </a:ext>
            </a:extLst>
          </p:cNvPr>
          <p:cNvSpPr txBox="1"/>
          <p:nvPr/>
        </p:nvSpPr>
        <p:spPr>
          <a:xfrm>
            <a:off x="5194998" y="1576700"/>
            <a:ext cx="6631912" cy="4949112"/>
          </a:xfrm>
          <a:prstGeom prst="rect">
            <a:avLst/>
          </a:prstGeom>
          <a:noFill/>
        </p:spPr>
        <p:txBody>
          <a:bodyPr wrap="square">
            <a:spAutoFit/>
          </a:bodyPr>
          <a:lstStyle/>
          <a:p>
            <a:pPr algn="l">
              <a:lnSpc>
                <a:spcPct val="120000"/>
              </a:lnSpc>
            </a:pPr>
            <a:r>
              <a:rPr lang="en-GB" sz="2800" b="0" i="0" dirty="0">
                <a:solidFill>
                  <a:schemeClr val="bg1"/>
                </a:solidFill>
                <a:effectLst/>
              </a:rPr>
              <a:t>Therefore, for a full-time apprentice following a 12-month apprenticeship, off-the-job training is delivered over </a:t>
            </a:r>
            <a:r>
              <a:rPr lang="en-GB" sz="2800" b="1" i="0" dirty="0">
                <a:solidFill>
                  <a:schemeClr val="bg1"/>
                </a:solidFill>
                <a:effectLst/>
              </a:rPr>
              <a:t>46.4 weeks</a:t>
            </a:r>
            <a:r>
              <a:rPr lang="en-GB" sz="2800" b="0" i="0" dirty="0">
                <a:solidFill>
                  <a:schemeClr val="bg1"/>
                </a:solidFill>
                <a:effectLst/>
              </a:rPr>
              <a:t> (52 weeks minus 5.6 weeks of statutory leave).</a:t>
            </a:r>
          </a:p>
          <a:p>
            <a:pPr algn="l">
              <a:lnSpc>
                <a:spcPct val="120000"/>
              </a:lnSpc>
            </a:pPr>
            <a:endParaRPr lang="en-GB" sz="2000" dirty="0">
              <a:solidFill>
                <a:schemeClr val="bg1"/>
              </a:solidFill>
            </a:endParaRPr>
          </a:p>
          <a:p>
            <a:pPr algn="l">
              <a:lnSpc>
                <a:spcPct val="120000"/>
              </a:lnSpc>
            </a:pPr>
            <a:endParaRPr lang="en-GB" sz="2000" b="0" i="0" dirty="0">
              <a:solidFill>
                <a:schemeClr val="bg1"/>
              </a:solidFill>
              <a:effectLst/>
            </a:endParaRPr>
          </a:p>
          <a:p>
            <a:pPr algn="l">
              <a:lnSpc>
                <a:spcPct val="120000"/>
              </a:lnSpc>
            </a:pPr>
            <a:endParaRPr lang="en-GB" sz="2000" b="0" i="0" dirty="0">
              <a:solidFill>
                <a:schemeClr val="bg1"/>
              </a:solidFill>
              <a:effectLst/>
            </a:endParaRPr>
          </a:p>
          <a:p>
            <a:pPr algn="l">
              <a:lnSpc>
                <a:spcPct val="120000"/>
              </a:lnSpc>
            </a:pPr>
            <a:endParaRPr lang="en-GB" sz="2000" b="0" i="0" dirty="0">
              <a:solidFill>
                <a:schemeClr val="bg1"/>
              </a:solidFill>
              <a:effectLst/>
            </a:endParaRPr>
          </a:p>
          <a:p>
            <a:pPr algn="l">
              <a:lnSpc>
                <a:spcPct val="120000"/>
              </a:lnSpc>
            </a:pPr>
            <a:r>
              <a:rPr lang="en-GB" sz="1100" b="1" i="0" dirty="0">
                <a:solidFill>
                  <a:schemeClr val="bg1"/>
                </a:solidFill>
                <a:effectLst/>
              </a:rPr>
              <a:t>DEPARTMENT FOR EDUCATION, 2023.</a:t>
            </a:r>
            <a:r>
              <a:rPr lang="en-GB" sz="1100" b="0" i="0" dirty="0">
                <a:solidFill>
                  <a:schemeClr val="bg1"/>
                </a:solidFill>
                <a:effectLst/>
              </a:rPr>
              <a:t> Apprenticeship off- the-job training Policy background and examples to support the 2023 / 2024 apprenticeship funding rules [viewed 2 May 2024]. Available from: </a:t>
            </a:r>
            <a:r>
              <a:rPr lang="en-GB" sz="1100" b="0" i="0" dirty="0">
                <a:solidFill>
                  <a:schemeClr val="bg1"/>
                </a:solidFill>
                <a:effectLst/>
                <a:hlinkClick r:id="rId2"/>
              </a:rPr>
              <a:t>https://assets.publishing.service.gov.uk/media/6530efdb92895c000ddcba2b/2023_10_OTJT_Guide_v5_-_23_24_Rules_v1.0.pdf</a:t>
            </a:r>
            <a:endParaRPr lang="en-GB" sz="1100" b="0" i="0" dirty="0">
              <a:solidFill>
                <a:schemeClr val="bg1"/>
              </a:solidFill>
              <a:effectLst/>
            </a:endParaRPr>
          </a:p>
        </p:txBody>
      </p:sp>
      <p:pic>
        <p:nvPicPr>
          <p:cNvPr id="6" name="Picture 5" descr="A calculator on a paper&#10;&#10;Description automatically generated">
            <a:extLst>
              <a:ext uri="{FF2B5EF4-FFF2-40B4-BE49-F238E27FC236}">
                <a16:creationId xmlns:a16="http://schemas.microsoft.com/office/drawing/2014/main" id="{142546A7-F481-FEEF-6EB7-BB03126F8EB5}"/>
              </a:ext>
            </a:extLst>
          </p:cNvPr>
          <p:cNvPicPr>
            <a:picLocks noChangeAspect="1"/>
          </p:cNvPicPr>
          <p:nvPr/>
        </p:nvPicPr>
        <p:blipFill>
          <a:blip r:embed="rId3">
            <a:duotone>
              <a:prstClr val="black"/>
              <a:schemeClr val="accent5">
                <a:tint val="45000"/>
                <a:satMod val="400000"/>
              </a:schemeClr>
            </a:duotone>
          </a:blip>
          <a:srcRect l="37976" r="32675" b="-1"/>
          <a:stretch/>
        </p:blipFill>
        <p:spPr>
          <a:xfrm>
            <a:off x="0" y="0"/>
            <a:ext cx="4856702" cy="6857990"/>
          </a:xfrm>
          <a:prstGeom prst="rect">
            <a:avLst/>
          </a:prstGeom>
          <a:noFill/>
        </p:spPr>
      </p:pic>
    </p:spTree>
    <p:extLst>
      <p:ext uri="{BB962C8B-B14F-4D97-AF65-F5344CB8AC3E}">
        <p14:creationId xmlns:p14="http://schemas.microsoft.com/office/powerpoint/2010/main" val="132552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E4A79F0-2C7C-0342-ABF7-FB6DBC525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594" y="0"/>
            <a:ext cx="4849406" cy="34530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1815A76A-D43A-B540-AC34-EA1C1332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594" y="3429000"/>
            <a:ext cx="4849406"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8A905DF-F226-5D40-9C94-C3F39A9DA357}"/>
              </a:ext>
            </a:extLst>
          </p:cNvPr>
          <p:cNvSpPr/>
          <p:nvPr/>
        </p:nvSpPr>
        <p:spPr>
          <a:xfrm>
            <a:off x="5970805" y="3224938"/>
            <a:ext cx="250390" cy="408125"/>
          </a:xfrm>
          <a:prstGeom prst="rect">
            <a:avLst/>
          </a:prstGeom>
        </p:spPr>
        <p:txBody>
          <a:bodyPr wrap="none">
            <a:spAutoFit/>
          </a:bodyPr>
          <a:lstStyle/>
          <a:p>
            <a:r>
              <a:rPr lang="en-GB" dirty="0">
                <a:solidFill>
                  <a:srgbClr val="000000"/>
                </a:solidFill>
                <a:latin typeface="Times" pitchFamily="2" charset="0"/>
              </a:rPr>
              <a:t> </a:t>
            </a:r>
            <a:endParaRPr lang="en-US" dirty="0"/>
          </a:p>
        </p:txBody>
      </p:sp>
      <p:sp>
        <p:nvSpPr>
          <p:cNvPr id="4" name="TextBox 3">
            <a:extLst>
              <a:ext uri="{FF2B5EF4-FFF2-40B4-BE49-F238E27FC236}">
                <a16:creationId xmlns:a16="http://schemas.microsoft.com/office/drawing/2014/main" id="{4AADFF86-0F39-C345-8E1E-F05F5864439B}"/>
              </a:ext>
            </a:extLst>
          </p:cNvPr>
          <p:cNvSpPr txBox="1"/>
          <p:nvPr/>
        </p:nvSpPr>
        <p:spPr>
          <a:xfrm>
            <a:off x="1455890" y="283876"/>
            <a:ext cx="4025654" cy="6299032"/>
          </a:xfrm>
          <a:prstGeom prst="rect">
            <a:avLst/>
          </a:prstGeom>
          <a:noFill/>
        </p:spPr>
        <p:txBody>
          <a:bodyPr wrap="none" lIns="0" tIns="0" rIns="0" bIns="0" rtlCol="0">
            <a:spAutoFit/>
          </a:bodyPr>
          <a:lstStyle/>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Welcome</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East Park Terrace Campus</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Apprenticeship Standard </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KSBs</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Support &amp; Communication</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Review Meeting</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Teaching Delivery</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Study Days</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Academic Calendar</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 Off-The-Job-Tracker</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 Solent Portal</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 Timetabling &amp; Attendance Monitoring</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 Assessments &amp; Grading</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 EPA &amp; Portfolio</a:t>
            </a:r>
          </a:p>
          <a:p>
            <a:pPr marL="342900" indent="-342900">
              <a:lnSpc>
                <a:spcPct val="107000"/>
              </a:lnSpc>
              <a:spcAft>
                <a:spcPts val="800"/>
              </a:spcAft>
              <a:buFont typeface="+mj-lt"/>
              <a:buAutoNum type="arabicPeriod"/>
            </a:pPr>
            <a:r>
              <a:rPr lang="en-GB" sz="1800" b="1" kern="100" dirty="0">
                <a:solidFill>
                  <a:schemeClr val="bg1"/>
                </a:solidFill>
                <a:effectLst/>
                <a:ea typeface="Aptos" panose="020B0004020202020204" pitchFamily="34" charset="0"/>
                <a:cs typeface="Times New Roman" panose="02020603050405020304" pitchFamily="18" charset="0"/>
              </a:rPr>
              <a:t> Student Course Representatives</a:t>
            </a:r>
          </a:p>
          <a:p>
            <a:pPr marL="457200" indent="-457200">
              <a:lnSpc>
                <a:spcPct val="107000"/>
              </a:lnSpc>
              <a:spcAft>
                <a:spcPts val="800"/>
              </a:spcAft>
              <a:buFont typeface="+mj-lt"/>
              <a:buAutoNum type="arabicPeriod"/>
            </a:pPr>
            <a:r>
              <a:rPr lang="en-US" sz="2000" b="1" kern="100" dirty="0">
                <a:solidFill>
                  <a:schemeClr val="bg1"/>
                </a:solidFill>
                <a:effectLst/>
                <a:ea typeface="Calibri" panose="020F0502020204030204" pitchFamily="34" charset="0"/>
                <a:cs typeface="Times New Roman" panose="02020603050405020304" pitchFamily="18" charset="0"/>
              </a:rPr>
              <a:t>Q &amp; A</a:t>
            </a:r>
            <a:endParaRPr lang="en-GB" sz="2000" b="1" kern="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59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4F659-B292-B595-551A-39721A702869}"/>
              </a:ext>
            </a:extLst>
          </p:cNvPr>
          <p:cNvSpPr txBox="1"/>
          <p:nvPr/>
        </p:nvSpPr>
        <p:spPr>
          <a:xfrm>
            <a:off x="522514" y="246834"/>
            <a:ext cx="6408980" cy="1199236"/>
          </a:xfrm>
          <a:prstGeom prst="rect">
            <a:avLst/>
          </a:prstGeom>
        </p:spPr>
        <p:txBody>
          <a:bodyPr vert="horz" lIns="0" tIns="0" rIns="0" bIns="0" rtlCol="0" anchor="t" anchorCtr="0">
            <a:normAutofit/>
          </a:bodyPr>
          <a:lstStyle/>
          <a:p>
            <a:pPr defTabSz="685809">
              <a:spcBef>
                <a:spcPct val="0"/>
              </a:spcBef>
              <a:spcAft>
                <a:spcPts val="600"/>
              </a:spcAft>
            </a:pPr>
            <a:r>
              <a:rPr lang="en-US" sz="3100" b="1" i="0" spc="345" dirty="0">
                <a:solidFill>
                  <a:schemeClr val="bg1"/>
                </a:solidFill>
                <a:effectLst/>
                <a:latin typeface="+mj-lt"/>
                <a:ea typeface="+mj-ea"/>
                <a:cs typeface="+mj-cs"/>
              </a:rPr>
              <a:t>Calculating </a:t>
            </a:r>
            <a:br>
              <a:rPr lang="en-US" sz="3100" b="1" i="0" spc="345" dirty="0">
                <a:solidFill>
                  <a:schemeClr val="bg1"/>
                </a:solidFill>
                <a:effectLst/>
                <a:latin typeface="+mj-lt"/>
                <a:ea typeface="+mj-ea"/>
                <a:cs typeface="+mj-cs"/>
              </a:rPr>
            </a:br>
            <a:r>
              <a:rPr lang="en-US" sz="3100" b="1" i="0" spc="345" dirty="0">
                <a:solidFill>
                  <a:schemeClr val="bg1"/>
                </a:solidFill>
                <a:effectLst/>
                <a:latin typeface="+mj-lt"/>
                <a:ea typeface="+mj-ea"/>
                <a:cs typeface="+mj-cs"/>
              </a:rPr>
              <a:t>Off-the-job Training</a:t>
            </a:r>
          </a:p>
        </p:txBody>
      </p:sp>
      <p:sp>
        <p:nvSpPr>
          <p:cNvPr id="4" name="TextBox 3">
            <a:extLst>
              <a:ext uri="{FF2B5EF4-FFF2-40B4-BE49-F238E27FC236}">
                <a16:creationId xmlns:a16="http://schemas.microsoft.com/office/drawing/2014/main" id="{F180D874-6825-AA94-EF8E-CCD27C6F0452}"/>
              </a:ext>
            </a:extLst>
          </p:cNvPr>
          <p:cNvSpPr txBox="1"/>
          <p:nvPr/>
        </p:nvSpPr>
        <p:spPr>
          <a:xfrm>
            <a:off x="522514" y="1536506"/>
            <a:ext cx="6631912" cy="5072222"/>
          </a:xfrm>
          <a:prstGeom prst="rect">
            <a:avLst/>
          </a:prstGeom>
          <a:noFill/>
        </p:spPr>
        <p:txBody>
          <a:bodyPr wrap="square">
            <a:spAutoFit/>
          </a:bodyPr>
          <a:lstStyle/>
          <a:p>
            <a:pPr algn="l"/>
            <a:r>
              <a:rPr lang="en-GB" sz="2800" b="0" i="1" dirty="0">
                <a:solidFill>
                  <a:schemeClr val="bg1"/>
                </a:solidFill>
                <a:effectLst/>
              </a:rPr>
              <a:t>The training provider is responsible for ensuring that there is a plan for active learning (off-the-job training to take place  in </a:t>
            </a:r>
            <a:r>
              <a:rPr lang="en-GB" sz="2800" b="1" i="1" dirty="0">
                <a:solidFill>
                  <a:schemeClr val="bg1"/>
                </a:solidFill>
                <a:effectLst/>
              </a:rPr>
              <a:t>every calendar month </a:t>
            </a:r>
            <a:r>
              <a:rPr lang="en-GB" sz="2800" b="0" i="1" dirty="0">
                <a:solidFill>
                  <a:schemeClr val="bg1"/>
                </a:solidFill>
                <a:effectLst/>
              </a:rPr>
              <a:t>of the practical period this is to keep the apprentice  engaged and working towards the achievement of their apprenticeship. </a:t>
            </a:r>
            <a:endParaRPr lang="en-GB" sz="2000" b="0" i="0" dirty="0">
              <a:solidFill>
                <a:schemeClr val="bg1"/>
              </a:solidFill>
              <a:effectLst/>
            </a:endParaRPr>
          </a:p>
          <a:p>
            <a:pPr algn="l">
              <a:lnSpc>
                <a:spcPct val="120000"/>
              </a:lnSpc>
            </a:pPr>
            <a:endParaRPr lang="en-GB" sz="2000" dirty="0">
              <a:solidFill>
                <a:schemeClr val="bg1"/>
              </a:solidFill>
            </a:endParaRPr>
          </a:p>
          <a:p>
            <a:pPr algn="l">
              <a:lnSpc>
                <a:spcPct val="120000"/>
              </a:lnSpc>
            </a:pPr>
            <a:endParaRPr lang="en-GB" sz="2000" b="0" i="0" dirty="0">
              <a:solidFill>
                <a:schemeClr val="bg1"/>
              </a:solidFill>
              <a:effectLst/>
            </a:endParaRPr>
          </a:p>
          <a:p>
            <a:pPr algn="l">
              <a:lnSpc>
                <a:spcPct val="120000"/>
              </a:lnSpc>
            </a:pPr>
            <a:r>
              <a:rPr lang="en-GB" sz="1100" b="1" i="0" dirty="0">
                <a:solidFill>
                  <a:schemeClr val="bg1"/>
                </a:solidFill>
                <a:effectLst/>
              </a:rPr>
              <a:t>DEPARTMENT FOR EDUCATION, 2023.</a:t>
            </a:r>
            <a:r>
              <a:rPr lang="en-GB" sz="1100" b="0" i="0" dirty="0">
                <a:solidFill>
                  <a:schemeClr val="bg1"/>
                </a:solidFill>
                <a:effectLst/>
              </a:rPr>
              <a:t> Apprenticeship off- the-job training Policy background and examples to support the 2023 / 2024 apprenticeship funding rules [viewed 2 May 2024]. Available from: </a:t>
            </a:r>
            <a:r>
              <a:rPr lang="en-GB" sz="1100" b="0" i="0" dirty="0">
                <a:solidFill>
                  <a:schemeClr val="bg1"/>
                </a:solidFill>
                <a:effectLst/>
                <a:hlinkClick r:id="rId2"/>
              </a:rPr>
              <a:t>https://assets.publishing.service.gov.uk/media/6530efdb92895c000ddcba2b/2023_10_OTJT_Guide_v5_-_23_24_Rules_v1.0.pdf</a:t>
            </a:r>
            <a:endParaRPr lang="en-GB" sz="1100" b="0" i="0" dirty="0">
              <a:solidFill>
                <a:schemeClr val="bg1"/>
              </a:solidFill>
              <a:effectLst/>
            </a:endParaRPr>
          </a:p>
        </p:txBody>
      </p:sp>
      <p:pic>
        <p:nvPicPr>
          <p:cNvPr id="6" name="Picture 5" descr="A calculator on a paper&#10;&#10;Description automatically generated">
            <a:extLst>
              <a:ext uri="{FF2B5EF4-FFF2-40B4-BE49-F238E27FC236}">
                <a16:creationId xmlns:a16="http://schemas.microsoft.com/office/drawing/2014/main" id="{142546A7-F481-FEEF-6EB7-BB03126F8EB5}"/>
              </a:ext>
            </a:extLst>
          </p:cNvPr>
          <p:cNvPicPr>
            <a:picLocks noChangeAspect="1"/>
          </p:cNvPicPr>
          <p:nvPr/>
        </p:nvPicPr>
        <p:blipFill>
          <a:blip r:embed="rId3">
            <a:duotone>
              <a:schemeClr val="accent1">
                <a:shade val="45000"/>
                <a:satMod val="135000"/>
              </a:schemeClr>
              <a:prstClr val="white"/>
            </a:duotone>
          </a:blip>
          <a:srcRect l="37976" r="32675" b="-1"/>
          <a:stretch/>
        </p:blipFill>
        <p:spPr>
          <a:xfrm>
            <a:off x="7335298" y="10"/>
            <a:ext cx="4856702" cy="6857990"/>
          </a:xfrm>
          <a:prstGeom prst="rect">
            <a:avLst/>
          </a:prstGeom>
          <a:noFill/>
        </p:spPr>
      </p:pic>
    </p:spTree>
    <p:extLst>
      <p:ext uri="{BB962C8B-B14F-4D97-AF65-F5344CB8AC3E}">
        <p14:creationId xmlns:p14="http://schemas.microsoft.com/office/powerpoint/2010/main" val="239756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4F659-B292-B595-551A-39721A702869}"/>
              </a:ext>
            </a:extLst>
          </p:cNvPr>
          <p:cNvSpPr txBox="1"/>
          <p:nvPr/>
        </p:nvSpPr>
        <p:spPr>
          <a:xfrm>
            <a:off x="5265336" y="216689"/>
            <a:ext cx="6408980" cy="1199236"/>
          </a:xfrm>
          <a:prstGeom prst="rect">
            <a:avLst/>
          </a:prstGeom>
        </p:spPr>
        <p:txBody>
          <a:bodyPr vert="horz" lIns="0" tIns="0" rIns="0" bIns="0" rtlCol="0" anchor="t" anchorCtr="0">
            <a:normAutofit/>
          </a:bodyPr>
          <a:lstStyle/>
          <a:p>
            <a:pPr defTabSz="685809">
              <a:spcBef>
                <a:spcPct val="0"/>
              </a:spcBef>
              <a:spcAft>
                <a:spcPts val="600"/>
              </a:spcAft>
            </a:pPr>
            <a:r>
              <a:rPr lang="en-US" sz="3100" b="1" i="0" spc="345" dirty="0">
                <a:solidFill>
                  <a:schemeClr val="bg1"/>
                </a:solidFill>
                <a:effectLst/>
                <a:latin typeface="+mj-lt"/>
                <a:ea typeface="+mj-ea"/>
                <a:cs typeface="+mj-cs"/>
              </a:rPr>
              <a:t>Calculating </a:t>
            </a:r>
            <a:br>
              <a:rPr lang="en-US" sz="3100" b="1" i="0" spc="345" dirty="0">
                <a:solidFill>
                  <a:schemeClr val="bg1"/>
                </a:solidFill>
                <a:effectLst/>
                <a:latin typeface="+mj-lt"/>
                <a:ea typeface="+mj-ea"/>
                <a:cs typeface="+mj-cs"/>
              </a:rPr>
            </a:br>
            <a:r>
              <a:rPr lang="en-US" sz="3100" b="1" i="0" spc="345" dirty="0">
                <a:solidFill>
                  <a:schemeClr val="bg1"/>
                </a:solidFill>
                <a:effectLst/>
                <a:latin typeface="+mj-lt"/>
                <a:ea typeface="+mj-ea"/>
                <a:cs typeface="+mj-cs"/>
              </a:rPr>
              <a:t>Off-the-job Training</a:t>
            </a:r>
          </a:p>
        </p:txBody>
      </p:sp>
      <p:sp>
        <p:nvSpPr>
          <p:cNvPr id="4" name="TextBox 3">
            <a:extLst>
              <a:ext uri="{FF2B5EF4-FFF2-40B4-BE49-F238E27FC236}">
                <a16:creationId xmlns:a16="http://schemas.microsoft.com/office/drawing/2014/main" id="{F180D874-6825-AA94-EF8E-CCD27C6F0452}"/>
              </a:ext>
            </a:extLst>
          </p:cNvPr>
          <p:cNvSpPr txBox="1"/>
          <p:nvPr/>
        </p:nvSpPr>
        <p:spPr>
          <a:xfrm>
            <a:off x="5265336" y="1506361"/>
            <a:ext cx="6631912" cy="5133778"/>
          </a:xfrm>
          <a:prstGeom prst="rect">
            <a:avLst/>
          </a:prstGeom>
          <a:noFill/>
        </p:spPr>
        <p:txBody>
          <a:bodyPr wrap="square">
            <a:spAutoFit/>
          </a:bodyPr>
          <a:lstStyle/>
          <a:p>
            <a:pPr algn="l"/>
            <a:r>
              <a:rPr lang="en-GB" sz="2800" b="0" i="1" dirty="0">
                <a:solidFill>
                  <a:schemeClr val="bg1"/>
                </a:solidFill>
                <a:effectLst/>
              </a:rPr>
              <a:t>We do not specify a minimum amount of active learning to take place every calendar month and </a:t>
            </a:r>
            <a:r>
              <a:rPr lang="en-GB" sz="2800" b="1" i="1" dirty="0">
                <a:solidFill>
                  <a:schemeClr val="bg1"/>
                </a:solidFill>
                <a:effectLst/>
              </a:rPr>
              <a:t>active learning does not need to be face to face </a:t>
            </a:r>
            <a:r>
              <a:rPr lang="en-GB" sz="2800" b="0" i="1" dirty="0">
                <a:solidFill>
                  <a:schemeClr val="bg1"/>
                </a:solidFill>
                <a:effectLst/>
              </a:rPr>
              <a:t>delivery by the training provider; it can also include, for example, mentoring by the employer, virtual classrooms, online learning or the apprentice completing assignments. </a:t>
            </a:r>
            <a:endParaRPr lang="en-GB" sz="2000" dirty="0">
              <a:solidFill>
                <a:schemeClr val="bg1"/>
              </a:solidFill>
            </a:endParaRPr>
          </a:p>
          <a:p>
            <a:pPr algn="l">
              <a:lnSpc>
                <a:spcPct val="120000"/>
              </a:lnSpc>
            </a:pPr>
            <a:endParaRPr lang="en-GB" sz="2000" b="0" i="0" dirty="0">
              <a:solidFill>
                <a:schemeClr val="bg1"/>
              </a:solidFill>
              <a:effectLst/>
            </a:endParaRPr>
          </a:p>
          <a:p>
            <a:pPr algn="l">
              <a:lnSpc>
                <a:spcPct val="120000"/>
              </a:lnSpc>
            </a:pPr>
            <a:r>
              <a:rPr lang="en-GB" sz="1100" b="1" i="0" dirty="0">
                <a:solidFill>
                  <a:schemeClr val="bg1"/>
                </a:solidFill>
                <a:effectLst/>
              </a:rPr>
              <a:t>DEPARTMENT FOR EDUCATION, 2023.</a:t>
            </a:r>
            <a:r>
              <a:rPr lang="en-GB" sz="1100" b="0" i="0" dirty="0">
                <a:solidFill>
                  <a:schemeClr val="bg1"/>
                </a:solidFill>
                <a:effectLst/>
              </a:rPr>
              <a:t> Apprenticeship off- the-job training Policy background and examples to support the 2023 / 2024 apprenticeship funding rules [viewed 2 May 2024]. Available from: </a:t>
            </a:r>
            <a:r>
              <a:rPr lang="en-GB" sz="1100" b="0" i="0" dirty="0">
                <a:solidFill>
                  <a:schemeClr val="bg1"/>
                </a:solidFill>
                <a:effectLst/>
                <a:hlinkClick r:id="rId2"/>
              </a:rPr>
              <a:t>https://assets.publishing.service.gov.uk/media/6530efdb92895c000ddcba2b/2023_10_OTJT_Guide_v5_-_23_24_Rules_v1.0.pdf</a:t>
            </a:r>
            <a:endParaRPr lang="en-GB" sz="1100" b="0" i="0" dirty="0">
              <a:solidFill>
                <a:schemeClr val="bg1"/>
              </a:solidFill>
              <a:effectLst/>
            </a:endParaRPr>
          </a:p>
        </p:txBody>
      </p:sp>
      <p:pic>
        <p:nvPicPr>
          <p:cNvPr id="6" name="Picture 5" descr="A calculator on a paper&#10;&#10;Description automatically generated">
            <a:extLst>
              <a:ext uri="{FF2B5EF4-FFF2-40B4-BE49-F238E27FC236}">
                <a16:creationId xmlns:a16="http://schemas.microsoft.com/office/drawing/2014/main" id="{142546A7-F481-FEEF-6EB7-BB03126F8EB5}"/>
              </a:ext>
            </a:extLst>
          </p:cNvPr>
          <p:cNvPicPr>
            <a:picLocks noChangeAspect="1"/>
          </p:cNvPicPr>
          <p:nvPr/>
        </p:nvPicPr>
        <p:blipFill>
          <a:blip r:embed="rId3">
            <a:duotone>
              <a:prstClr val="black"/>
              <a:schemeClr val="accent4">
                <a:tint val="45000"/>
                <a:satMod val="400000"/>
              </a:schemeClr>
            </a:duotone>
          </a:blip>
          <a:srcRect l="37976" r="32675" b="-1"/>
          <a:stretch/>
        </p:blipFill>
        <p:spPr>
          <a:xfrm>
            <a:off x="0" y="0"/>
            <a:ext cx="4856702" cy="6857990"/>
          </a:xfrm>
          <a:prstGeom prst="rect">
            <a:avLst/>
          </a:prstGeom>
          <a:noFill/>
        </p:spPr>
      </p:pic>
    </p:spTree>
    <p:extLst>
      <p:ext uri="{BB962C8B-B14F-4D97-AF65-F5344CB8AC3E}">
        <p14:creationId xmlns:p14="http://schemas.microsoft.com/office/powerpoint/2010/main" val="323406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D0E13"/>
        </a:soli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17DE244-D838-E8F7-0AFF-73D5CA0E066D}"/>
              </a:ext>
            </a:extLst>
          </p:cNvPr>
          <p:cNvSpPr>
            <a:spLocks noChangeArrowheads="1"/>
          </p:cNvSpPr>
          <p:nvPr/>
        </p:nvSpPr>
        <p:spPr bwMode="auto">
          <a:xfrm>
            <a:off x="611077" y="268045"/>
            <a:ext cx="10697987" cy="175432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chemeClr val="bg1"/>
                </a:solidFill>
                <a:latin typeface="+mn-lt"/>
              </a:rPr>
              <a:t>Apprentices should be doing </a:t>
            </a:r>
            <a:r>
              <a:rPr lang="en-US" altLang="en-US" sz="2000" b="1" dirty="0">
                <a:solidFill>
                  <a:schemeClr val="bg1"/>
                </a:solidFill>
                <a:latin typeface="+mn-lt"/>
              </a:rPr>
              <a:t>46.4 Off-the-job Study Days </a:t>
            </a:r>
            <a:r>
              <a:rPr lang="en-US" altLang="en-US" sz="2000" dirty="0">
                <a:solidFill>
                  <a:schemeClr val="bg1"/>
                </a:solidFill>
                <a:latin typeface="+mn-lt"/>
              </a:rPr>
              <a:t>so there is flexibility in assessment weeks and holiday breaks to self-manage your learning outside of the formal teaching delivery to take your holidays.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chemeClr val="bg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2000" b="1" dirty="0">
                <a:solidFill>
                  <a:schemeClr val="bg1"/>
                </a:solidFill>
                <a:latin typeface="+mn-lt"/>
              </a:rPr>
              <a:t>Below is an overview of the of the delivery for Solent University Digital Apprentices.</a:t>
            </a:r>
            <a:endParaRPr lang="en-US" altLang="en-US" sz="2000" b="1" dirty="0">
              <a:solidFill>
                <a:schemeClr val="bg1"/>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E861C3E5-F411-D423-C021-3CC1EF854ACE}"/>
              </a:ext>
            </a:extLst>
          </p:cNvPr>
          <p:cNvGraphicFramePr>
            <a:graphicFrameLocks noGrp="1"/>
          </p:cNvGraphicFramePr>
          <p:nvPr>
            <p:extLst>
              <p:ext uri="{D42A27DB-BD31-4B8C-83A1-F6EECF244321}">
                <p14:modId xmlns:p14="http://schemas.microsoft.com/office/powerpoint/2010/main" val="1683003816"/>
              </p:ext>
            </p:extLst>
          </p:nvPr>
        </p:nvGraphicFramePr>
        <p:xfrm>
          <a:off x="687918" y="1915665"/>
          <a:ext cx="10697987" cy="4311018"/>
        </p:xfrm>
        <a:graphic>
          <a:graphicData uri="http://schemas.openxmlformats.org/drawingml/2006/table">
            <a:tbl>
              <a:tblPr>
                <a:tableStyleId>{5C22544A-7EE6-4342-B048-85BDC9FD1C3A}</a:tableStyleId>
              </a:tblPr>
              <a:tblGrid>
                <a:gridCol w="10697987">
                  <a:extLst>
                    <a:ext uri="{9D8B030D-6E8A-4147-A177-3AD203B41FA5}">
                      <a16:colId xmlns:a16="http://schemas.microsoft.com/office/drawing/2014/main" val="1330556835"/>
                    </a:ext>
                  </a:extLst>
                </a:gridCol>
              </a:tblGrid>
              <a:tr h="278765">
                <a:tc>
                  <a:txBody>
                    <a:bodyPr/>
                    <a:lstStyle/>
                    <a:p>
                      <a:pPr>
                        <a:lnSpc>
                          <a:spcPct val="107000"/>
                        </a:lnSpc>
                        <a:spcAft>
                          <a:spcPts val="800"/>
                        </a:spcAft>
                      </a:pPr>
                      <a:br>
                        <a:rPr lang="en-GB" sz="1800" b="1" kern="100" dirty="0">
                          <a:effectLst/>
                        </a:rPr>
                      </a:br>
                      <a:r>
                        <a:rPr lang="en-GB" sz="1800" b="1" kern="100" dirty="0">
                          <a:effectLst/>
                        </a:rPr>
                        <a:t>Trimester 1 - (Sept – Jan)</a:t>
                      </a: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solidFill>
                      <a:schemeClr val="tx2">
                        <a:lumMod val="25000"/>
                        <a:lumOff val="75000"/>
                      </a:schemeClr>
                    </a:solidFill>
                  </a:tcPr>
                </a:tc>
                <a:extLst>
                  <a:ext uri="{0D108BD9-81ED-4DB2-BD59-A6C34878D82A}">
                    <a16:rowId xmlns:a16="http://schemas.microsoft.com/office/drawing/2014/main" val="4269647813"/>
                  </a:ext>
                </a:extLst>
              </a:tr>
              <a:tr h="669290">
                <a:tc>
                  <a:txBody>
                    <a:bodyPr/>
                    <a:lstStyle/>
                    <a:p>
                      <a:pPr>
                        <a:lnSpc>
                          <a:spcPct val="107000"/>
                        </a:lnSpc>
                        <a:spcAft>
                          <a:spcPts val="800"/>
                        </a:spcAft>
                      </a:pPr>
                      <a:r>
                        <a:rPr lang="en-GB" sz="1800" kern="100" dirty="0">
                          <a:effectLst/>
                        </a:rPr>
                        <a:t>12 Weeks Teaching Delivery plus 2 weeks Assessments = 14 weeks total</a:t>
                      </a:r>
                    </a:p>
                    <a:p>
                      <a:pPr>
                        <a:lnSpc>
                          <a:spcPct val="107000"/>
                        </a:lnSpc>
                        <a:spcAft>
                          <a:spcPts val="800"/>
                        </a:spcAft>
                      </a:pPr>
                      <a:r>
                        <a:rPr lang="en-GB" sz="1800" kern="100" dirty="0">
                          <a:effectLst/>
                        </a:rPr>
                        <a:t>Plus, Winter Break 2 weeks can be used for other Training plans tasks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4123856554"/>
                  </a:ext>
                </a:extLst>
              </a:tr>
              <a:tr h="422910">
                <a:tc>
                  <a:txBody>
                    <a:bodyPr/>
                    <a:lstStyle/>
                    <a:p>
                      <a:pPr>
                        <a:lnSpc>
                          <a:spcPct val="107000"/>
                        </a:lnSpc>
                        <a:spcAft>
                          <a:spcPts val="800"/>
                        </a:spcAft>
                      </a:pPr>
                      <a:br>
                        <a:rPr lang="en-GB" sz="1800" kern="100" dirty="0">
                          <a:effectLst/>
                        </a:rPr>
                      </a:br>
                      <a:r>
                        <a:rPr lang="en-GB" sz="1800" b="1" kern="100" dirty="0">
                          <a:effectLst/>
                        </a:rPr>
                        <a:t>Trimester 2 - (Jan - May)</a:t>
                      </a: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solidFill>
                      <a:schemeClr val="accent1">
                        <a:lumMod val="40000"/>
                        <a:lumOff val="60000"/>
                      </a:schemeClr>
                    </a:solidFill>
                  </a:tcPr>
                </a:tc>
                <a:extLst>
                  <a:ext uri="{0D108BD9-81ED-4DB2-BD59-A6C34878D82A}">
                    <a16:rowId xmlns:a16="http://schemas.microsoft.com/office/drawing/2014/main" val="1687600916"/>
                  </a:ext>
                </a:extLst>
              </a:tr>
              <a:tr h="669290">
                <a:tc>
                  <a:txBody>
                    <a:bodyPr/>
                    <a:lstStyle/>
                    <a:p>
                      <a:pPr>
                        <a:lnSpc>
                          <a:spcPct val="107000"/>
                        </a:lnSpc>
                        <a:spcAft>
                          <a:spcPts val="800"/>
                        </a:spcAft>
                      </a:pPr>
                      <a:r>
                        <a:rPr lang="en-GB" sz="1800" kern="100" dirty="0">
                          <a:effectLst/>
                        </a:rPr>
                        <a:t>12 Weeks Teaching Delivery plus 3 weeks Assessments = 15 weeks total</a:t>
                      </a:r>
                    </a:p>
                    <a:p>
                      <a:pPr>
                        <a:lnSpc>
                          <a:spcPct val="107000"/>
                        </a:lnSpc>
                        <a:spcAft>
                          <a:spcPts val="800"/>
                        </a:spcAft>
                      </a:pPr>
                      <a:r>
                        <a:rPr lang="en-GB" sz="1800" kern="100" dirty="0">
                          <a:effectLst/>
                        </a:rPr>
                        <a:t>Plus, Spring Break 2 weeks can be used for other Training plans tasks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4204108632"/>
                  </a:ext>
                </a:extLst>
              </a:tr>
              <a:tr h="451485">
                <a:tc>
                  <a:txBody>
                    <a:bodyPr/>
                    <a:lstStyle/>
                    <a:p>
                      <a:pPr>
                        <a:lnSpc>
                          <a:spcPct val="107000"/>
                        </a:lnSpc>
                        <a:spcAft>
                          <a:spcPts val="800"/>
                        </a:spcAft>
                      </a:pPr>
                      <a:br>
                        <a:rPr lang="en-GB" sz="1800" kern="100" dirty="0">
                          <a:effectLst/>
                        </a:rPr>
                      </a:br>
                      <a:r>
                        <a:rPr lang="en-GB" sz="1800" b="1" kern="100" dirty="0">
                          <a:effectLst/>
                        </a:rPr>
                        <a:t>Trimester 2 – (May – Sept)</a:t>
                      </a: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solidFill>
                      <a:schemeClr val="accent6">
                        <a:lumMod val="40000"/>
                        <a:lumOff val="60000"/>
                      </a:schemeClr>
                    </a:solidFill>
                  </a:tcPr>
                </a:tc>
                <a:extLst>
                  <a:ext uri="{0D108BD9-81ED-4DB2-BD59-A6C34878D82A}">
                    <a16:rowId xmlns:a16="http://schemas.microsoft.com/office/drawing/2014/main" val="787743657"/>
                  </a:ext>
                </a:extLst>
              </a:tr>
              <a:tr h="669290">
                <a:tc>
                  <a:txBody>
                    <a:bodyPr/>
                    <a:lstStyle/>
                    <a:p>
                      <a:pPr>
                        <a:lnSpc>
                          <a:spcPct val="107000"/>
                        </a:lnSpc>
                        <a:spcAft>
                          <a:spcPts val="800"/>
                        </a:spcAft>
                      </a:pPr>
                      <a:r>
                        <a:rPr lang="en-GB" sz="1800" kern="100" dirty="0">
                          <a:effectLst/>
                        </a:rPr>
                        <a:t>9 Weeks Teaching Delivery plus 3 week directed Learning &amp; 3 weeks Assessments = 15 weeks total</a:t>
                      </a:r>
                    </a:p>
                    <a:p>
                      <a:pPr>
                        <a:lnSpc>
                          <a:spcPct val="107000"/>
                        </a:lnSpc>
                        <a:spcAft>
                          <a:spcPts val="800"/>
                        </a:spcAft>
                      </a:pPr>
                      <a:r>
                        <a:rPr lang="en-GB" sz="1800" kern="100" dirty="0">
                          <a:effectLst/>
                        </a:rPr>
                        <a:t>Plus, Summer Break 3 weeks can be used for other Training plans tasks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1686741342"/>
                  </a:ext>
                </a:extLst>
              </a:tr>
            </a:tbl>
          </a:graphicData>
        </a:graphic>
      </p:graphicFrame>
    </p:spTree>
    <p:extLst>
      <p:ext uri="{BB962C8B-B14F-4D97-AF65-F5344CB8AC3E}">
        <p14:creationId xmlns:p14="http://schemas.microsoft.com/office/powerpoint/2010/main" val="390536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90000"/>
            <a:lumOff val="1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230CF-C63F-B1CE-6242-AD92A65D3B33}"/>
              </a:ext>
            </a:extLst>
          </p:cNvPr>
          <p:cNvSpPr txBox="1"/>
          <p:nvPr/>
        </p:nvSpPr>
        <p:spPr>
          <a:xfrm>
            <a:off x="0" y="2074783"/>
            <a:ext cx="12192000" cy="1354217"/>
          </a:xfrm>
          <a:prstGeom prst="rect">
            <a:avLst/>
          </a:prstGeom>
          <a:noFill/>
        </p:spPr>
        <p:txBody>
          <a:bodyPr wrap="square" lIns="0" tIns="0" rIns="0" bIns="0" rtlCol="0">
            <a:spAutoFit/>
          </a:bodyPr>
          <a:lstStyle/>
          <a:p>
            <a:pPr algn="ctr"/>
            <a:r>
              <a:rPr lang="en-GB" sz="8800" b="1" dirty="0">
                <a:solidFill>
                  <a:schemeClr val="bg1"/>
                </a:solidFill>
              </a:rPr>
              <a:t>SOLENT PORTAL</a:t>
            </a:r>
          </a:p>
        </p:txBody>
      </p:sp>
    </p:spTree>
    <p:extLst>
      <p:ext uri="{BB962C8B-B14F-4D97-AF65-F5344CB8AC3E}">
        <p14:creationId xmlns:p14="http://schemas.microsoft.com/office/powerpoint/2010/main" val="1439539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822D27-299B-F7A3-1629-355A41B89D69}"/>
              </a:ext>
            </a:extLst>
          </p:cNvPr>
          <p:cNvPicPr>
            <a:picLocks noChangeAspect="1"/>
          </p:cNvPicPr>
          <p:nvPr/>
        </p:nvPicPr>
        <p:blipFill>
          <a:blip r:embed="rId2"/>
          <a:stretch>
            <a:fillRect/>
          </a:stretch>
        </p:blipFill>
        <p:spPr>
          <a:xfrm>
            <a:off x="503790" y="0"/>
            <a:ext cx="11184419" cy="6858000"/>
          </a:xfrm>
          <a:prstGeom prst="rect">
            <a:avLst/>
          </a:prstGeom>
        </p:spPr>
      </p:pic>
      <p:sp>
        <p:nvSpPr>
          <p:cNvPr id="4" name="Rectangle 3">
            <a:extLst>
              <a:ext uri="{FF2B5EF4-FFF2-40B4-BE49-F238E27FC236}">
                <a16:creationId xmlns:a16="http://schemas.microsoft.com/office/drawing/2014/main" id="{65D6F489-1D62-C946-8CA6-758593724F92}"/>
              </a:ext>
            </a:extLst>
          </p:cNvPr>
          <p:cNvSpPr/>
          <p:nvPr/>
        </p:nvSpPr>
        <p:spPr>
          <a:xfrm>
            <a:off x="8289286" y="6449875"/>
            <a:ext cx="3902714" cy="408125"/>
          </a:xfrm>
          <a:prstGeom prst="rect">
            <a:avLst/>
          </a:prstGeom>
          <a:solidFill>
            <a:schemeClr val="bg1"/>
          </a:solidFill>
        </p:spPr>
        <p:txBody>
          <a:bodyPr wrap="square">
            <a:spAutoFit/>
          </a:bodyPr>
          <a:lstStyle/>
          <a:p>
            <a:r>
              <a:rPr lang="en-US" dirty="0">
                <a:hlinkClick r:id="rId3"/>
              </a:rPr>
              <a:t>https://students.solent.ac.uk/</a:t>
            </a:r>
            <a:r>
              <a:rPr lang="en-US" dirty="0"/>
              <a:t> </a:t>
            </a:r>
          </a:p>
        </p:txBody>
      </p:sp>
    </p:spTree>
    <p:extLst>
      <p:ext uri="{BB962C8B-B14F-4D97-AF65-F5344CB8AC3E}">
        <p14:creationId xmlns:p14="http://schemas.microsoft.com/office/powerpoint/2010/main" val="3535435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63E3B6-CD59-E252-BFB4-94A8DED96410}"/>
              </a:ext>
            </a:extLst>
          </p:cNvPr>
          <p:cNvPicPr>
            <a:picLocks noChangeAspect="1"/>
          </p:cNvPicPr>
          <p:nvPr/>
        </p:nvPicPr>
        <p:blipFill>
          <a:blip r:embed="rId2"/>
          <a:srcRect b="4780"/>
          <a:stretch/>
        </p:blipFill>
        <p:spPr>
          <a:xfrm>
            <a:off x="0" y="0"/>
            <a:ext cx="12192000" cy="5343181"/>
          </a:xfrm>
          <a:prstGeom prst="rect">
            <a:avLst/>
          </a:prstGeom>
        </p:spPr>
      </p:pic>
      <p:cxnSp>
        <p:nvCxnSpPr>
          <p:cNvPr id="5" name="Straight Arrow Connector 4">
            <a:extLst>
              <a:ext uri="{FF2B5EF4-FFF2-40B4-BE49-F238E27FC236}">
                <a16:creationId xmlns:a16="http://schemas.microsoft.com/office/drawing/2014/main" id="{63F27CEC-BF13-FDC5-B9DE-A785937FC81F}"/>
              </a:ext>
            </a:extLst>
          </p:cNvPr>
          <p:cNvCxnSpPr>
            <a:cxnSpLocks/>
          </p:cNvCxnSpPr>
          <p:nvPr/>
        </p:nvCxnSpPr>
        <p:spPr>
          <a:xfrm flipH="1" flipV="1">
            <a:off x="4544662" y="4546356"/>
            <a:ext cx="897670" cy="1039197"/>
          </a:xfrm>
          <a:prstGeom prst="straightConnector1">
            <a:avLst/>
          </a:prstGeom>
          <a:ln w="2317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A987C-EA44-44CD-F479-B55CBB1D2AD4}"/>
              </a:ext>
            </a:extLst>
          </p:cNvPr>
          <p:cNvCxnSpPr>
            <a:cxnSpLocks/>
          </p:cNvCxnSpPr>
          <p:nvPr/>
        </p:nvCxnSpPr>
        <p:spPr>
          <a:xfrm flipH="1" flipV="1">
            <a:off x="8766979" y="1118273"/>
            <a:ext cx="897670" cy="1039197"/>
          </a:xfrm>
          <a:prstGeom prst="straightConnector1">
            <a:avLst/>
          </a:prstGeom>
          <a:ln w="2317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58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9CC03-7BD6-AE1E-4B35-E1A55F47C22E}"/>
              </a:ext>
            </a:extLst>
          </p:cNvPr>
          <p:cNvPicPr>
            <a:picLocks noChangeAspect="1"/>
          </p:cNvPicPr>
          <p:nvPr/>
        </p:nvPicPr>
        <p:blipFill>
          <a:blip r:embed="rId2"/>
          <a:stretch>
            <a:fillRect/>
          </a:stretch>
        </p:blipFill>
        <p:spPr>
          <a:xfrm>
            <a:off x="0" y="471025"/>
            <a:ext cx="12192000" cy="5238616"/>
          </a:xfrm>
          <a:prstGeom prst="rect">
            <a:avLst/>
          </a:prstGeom>
        </p:spPr>
      </p:pic>
      <p:cxnSp>
        <p:nvCxnSpPr>
          <p:cNvPr id="4" name="Straight Arrow Connector 3">
            <a:extLst>
              <a:ext uri="{FF2B5EF4-FFF2-40B4-BE49-F238E27FC236}">
                <a16:creationId xmlns:a16="http://schemas.microsoft.com/office/drawing/2014/main" id="{BBBF7FD1-A9A5-C83C-9D0B-58F5A2225287}"/>
              </a:ext>
            </a:extLst>
          </p:cNvPr>
          <p:cNvCxnSpPr>
            <a:cxnSpLocks/>
          </p:cNvCxnSpPr>
          <p:nvPr/>
        </p:nvCxnSpPr>
        <p:spPr>
          <a:xfrm flipH="1">
            <a:off x="8678844" y="363557"/>
            <a:ext cx="1247354" cy="1019121"/>
          </a:xfrm>
          <a:prstGeom prst="straightConnector1">
            <a:avLst/>
          </a:prstGeom>
          <a:ln w="2317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1D64877-A8EF-0C10-E6DA-1502FF4364EA}"/>
              </a:ext>
            </a:extLst>
          </p:cNvPr>
          <p:cNvCxnSpPr>
            <a:cxnSpLocks/>
          </p:cNvCxnSpPr>
          <p:nvPr/>
        </p:nvCxnSpPr>
        <p:spPr>
          <a:xfrm flipV="1">
            <a:off x="6918593" y="5155155"/>
            <a:ext cx="689779" cy="1108971"/>
          </a:xfrm>
          <a:prstGeom prst="straightConnector1">
            <a:avLst/>
          </a:prstGeom>
          <a:ln w="2317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39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39EAD-7AED-B534-1261-A78935FE97FD}"/>
              </a:ext>
            </a:extLst>
          </p:cNvPr>
          <p:cNvPicPr>
            <a:picLocks noChangeAspect="1"/>
          </p:cNvPicPr>
          <p:nvPr/>
        </p:nvPicPr>
        <p:blipFill>
          <a:blip r:embed="rId2"/>
          <a:stretch>
            <a:fillRect/>
          </a:stretch>
        </p:blipFill>
        <p:spPr>
          <a:xfrm>
            <a:off x="282222" y="1464845"/>
            <a:ext cx="11627556" cy="2820545"/>
          </a:xfrm>
          <a:prstGeom prst="rect">
            <a:avLst/>
          </a:prstGeom>
        </p:spPr>
      </p:pic>
      <p:cxnSp>
        <p:nvCxnSpPr>
          <p:cNvPr id="4" name="Straight Arrow Connector 3">
            <a:extLst>
              <a:ext uri="{FF2B5EF4-FFF2-40B4-BE49-F238E27FC236}">
                <a16:creationId xmlns:a16="http://schemas.microsoft.com/office/drawing/2014/main" id="{C6D726CB-6AF9-2597-871C-9C6CDFF48B9C}"/>
              </a:ext>
            </a:extLst>
          </p:cNvPr>
          <p:cNvCxnSpPr>
            <a:cxnSpLocks/>
          </p:cNvCxnSpPr>
          <p:nvPr/>
        </p:nvCxnSpPr>
        <p:spPr>
          <a:xfrm flipH="1">
            <a:off x="3461201" y="575733"/>
            <a:ext cx="151243" cy="1747068"/>
          </a:xfrm>
          <a:prstGeom prst="straightConnector1">
            <a:avLst/>
          </a:prstGeom>
          <a:ln w="2317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652CF75-1672-1DAF-5229-44DBDAD0F8B8}"/>
              </a:ext>
            </a:extLst>
          </p:cNvPr>
          <p:cNvCxnSpPr>
            <a:cxnSpLocks/>
          </p:cNvCxnSpPr>
          <p:nvPr/>
        </p:nvCxnSpPr>
        <p:spPr>
          <a:xfrm flipH="1" flipV="1">
            <a:off x="9483824" y="3841157"/>
            <a:ext cx="337509" cy="1712976"/>
          </a:xfrm>
          <a:prstGeom prst="straightConnector1">
            <a:avLst/>
          </a:prstGeom>
          <a:ln w="2317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75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D0E1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230CF-C63F-B1CE-6242-AD92A65D3B33}"/>
              </a:ext>
            </a:extLst>
          </p:cNvPr>
          <p:cNvSpPr txBox="1"/>
          <p:nvPr/>
        </p:nvSpPr>
        <p:spPr>
          <a:xfrm>
            <a:off x="0" y="1627311"/>
            <a:ext cx="12192000" cy="2462213"/>
          </a:xfrm>
          <a:prstGeom prst="rect">
            <a:avLst/>
          </a:prstGeom>
          <a:noFill/>
        </p:spPr>
        <p:txBody>
          <a:bodyPr wrap="square" lIns="0" tIns="0" rIns="0" bIns="0" rtlCol="0">
            <a:spAutoFit/>
          </a:bodyPr>
          <a:lstStyle/>
          <a:p>
            <a:pPr algn="ctr"/>
            <a:r>
              <a:rPr lang="en-GB" sz="8000" b="1" dirty="0">
                <a:solidFill>
                  <a:schemeClr val="bg1"/>
                </a:solidFill>
              </a:rPr>
              <a:t>Timetabling &amp; </a:t>
            </a:r>
            <a:br>
              <a:rPr lang="en-GB" sz="8000" b="1" dirty="0">
                <a:solidFill>
                  <a:schemeClr val="bg1"/>
                </a:solidFill>
              </a:rPr>
            </a:br>
            <a:r>
              <a:rPr lang="en-GB" sz="8000" b="1" dirty="0">
                <a:solidFill>
                  <a:schemeClr val="bg1"/>
                </a:solidFill>
              </a:rPr>
              <a:t>Attendance Monitoring</a:t>
            </a:r>
          </a:p>
        </p:txBody>
      </p:sp>
    </p:spTree>
    <p:extLst>
      <p:ext uri="{BB962C8B-B14F-4D97-AF65-F5344CB8AC3E}">
        <p14:creationId xmlns:p14="http://schemas.microsoft.com/office/powerpoint/2010/main" val="1521987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license&#10;&#10;Description automatically generated">
            <a:extLst>
              <a:ext uri="{FF2B5EF4-FFF2-40B4-BE49-F238E27FC236}">
                <a16:creationId xmlns:a16="http://schemas.microsoft.com/office/drawing/2014/main" id="{14C90287-864D-A2BE-078B-BE33BA8B2DB9}"/>
              </a:ext>
            </a:extLst>
          </p:cNvPr>
          <p:cNvPicPr>
            <a:picLocks noChangeAspect="1"/>
          </p:cNvPicPr>
          <p:nvPr/>
        </p:nvPicPr>
        <p:blipFill>
          <a:blip r:embed="rId2"/>
          <a:srcRect b="3017"/>
          <a:stretch/>
        </p:blipFill>
        <p:spPr>
          <a:xfrm>
            <a:off x="20" y="10"/>
            <a:ext cx="12191980" cy="6857990"/>
          </a:xfrm>
          <a:prstGeom prst="rect">
            <a:avLst/>
          </a:prstGeom>
          <a:noFill/>
        </p:spPr>
      </p:pic>
    </p:spTree>
    <p:extLst>
      <p:ext uri="{BB962C8B-B14F-4D97-AF65-F5344CB8AC3E}">
        <p14:creationId xmlns:p14="http://schemas.microsoft.com/office/powerpoint/2010/main" val="283310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A8C7C-52E3-98EA-1E05-CEE38F70FF67}"/>
              </a:ext>
            </a:extLst>
          </p:cNvPr>
          <p:cNvPicPr>
            <a:picLocks noChangeAspect="1"/>
          </p:cNvPicPr>
          <p:nvPr/>
        </p:nvPicPr>
        <p:blipFill>
          <a:blip r:embed="rId2"/>
          <a:srcRect l="1701" r="3189" b="1"/>
          <a:stretch/>
        </p:blipFill>
        <p:spPr>
          <a:xfrm>
            <a:off x="20" y="10"/>
            <a:ext cx="12191980" cy="6857990"/>
          </a:xfrm>
          <a:prstGeom prst="rect">
            <a:avLst/>
          </a:prstGeom>
          <a:noFill/>
        </p:spPr>
      </p:pic>
      <p:sp>
        <p:nvSpPr>
          <p:cNvPr id="4" name="TextBox 3">
            <a:extLst>
              <a:ext uri="{FF2B5EF4-FFF2-40B4-BE49-F238E27FC236}">
                <a16:creationId xmlns:a16="http://schemas.microsoft.com/office/drawing/2014/main" id="{286F16A8-EB6B-3327-31ED-150706EED969}"/>
              </a:ext>
            </a:extLst>
          </p:cNvPr>
          <p:cNvSpPr txBox="1"/>
          <p:nvPr/>
        </p:nvSpPr>
        <p:spPr>
          <a:xfrm>
            <a:off x="231112" y="5888335"/>
            <a:ext cx="8581293" cy="738664"/>
          </a:xfrm>
          <a:prstGeom prst="rect">
            <a:avLst/>
          </a:prstGeom>
          <a:solidFill>
            <a:schemeClr val="bg1"/>
          </a:solidFill>
        </p:spPr>
        <p:txBody>
          <a:bodyPr wrap="square" lIns="0" tIns="0" rIns="0" bIns="0" rtlCol="0">
            <a:spAutoFit/>
          </a:bodyPr>
          <a:lstStyle/>
          <a:p>
            <a:pPr algn="ctr"/>
            <a:r>
              <a:rPr lang="en-GB" sz="4800" b="1" dirty="0">
                <a:solidFill>
                  <a:schemeClr val="tx2"/>
                </a:solidFill>
              </a:rPr>
              <a:t>EAST PARK TERRACE CAMPUS</a:t>
            </a:r>
          </a:p>
        </p:txBody>
      </p:sp>
    </p:spTree>
    <p:extLst>
      <p:ext uri="{BB962C8B-B14F-4D97-AF65-F5344CB8AC3E}">
        <p14:creationId xmlns:p14="http://schemas.microsoft.com/office/powerpoint/2010/main" val="417171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descr="A screenshot of a calendar">
            <a:extLst>
              <a:ext uri="{FF2B5EF4-FFF2-40B4-BE49-F238E27FC236}">
                <a16:creationId xmlns:a16="http://schemas.microsoft.com/office/drawing/2014/main" id="{4779C4A8-AED0-1C5C-128F-0BBB77AEDF31}"/>
              </a:ext>
            </a:extLst>
          </p:cNvPr>
          <p:cNvPicPr>
            <a:picLocks noChangeAspect="1"/>
          </p:cNvPicPr>
          <p:nvPr/>
        </p:nvPicPr>
        <p:blipFill>
          <a:blip r:embed="rId2">
            <a:extLst>
              <a:ext uri="{28A0092B-C50C-407E-A947-70E740481C1C}">
                <a14:useLocalDpi xmlns:a14="http://schemas.microsoft.com/office/drawing/2010/main" val="0"/>
              </a:ext>
            </a:extLst>
          </a:blip>
          <a:srcRect t="14669" b="59733"/>
          <a:stretch/>
        </p:blipFill>
        <p:spPr>
          <a:xfrm>
            <a:off x="1579581" y="176645"/>
            <a:ext cx="9608167" cy="3345873"/>
          </a:xfrm>
          <a:prstGeom prst="rect">
            <a:avLst/>
          </a:prstGeom>
          <a:ln>
            <a:solidFill>
              <a:schemeClr val="tx1"/>
            </a:solidFill>
          </a:ln>
          <a:effectLst>
            <a:outerShdw blurRad="50800" dist="38100" dir="5400000" algn="t" rotWithShape="0">
              <a:prstClr val="black">
                <a:alpha val="40000"/>
              </a:prstClr>
            </a:outerShdw>
          </a:effectLst>
        </p:spPr>
      </p:pic>
      <p:pic>
        <p:nvPicPr>
          <p:cNvPr id="4" name="Picture 3" descr="A screenshot of a calendar">
            <a:extLst>
              <a:ext uri="{FF2B5EF4-FFF2-40B4-BE49-F238E27FC236}">
                <a16:creationId xmlns:a16="http://schemas.microsoft.com/office/drawing/2014/main" id="{BB649BD8-B913-EAA9-0CA7-06EA61442FA0}"/>
              </a:ext>
            </a:extLst>
          </p:cNvPr>
          <p:cNvPicPr>
            <a:picLocks noChangeAspect="1"/>
          </p:cNvPicPr>
          <p:nvPr/>
        </p:nvPicPr>
        <p:blipFill>
          <a:blip r:embed="rId2">
            <a:extLst>
              <a:ext uri="{28A0092B-C50C-407E-A947-70E740481C1C}">
                <a14:useLocalDpi xmlns:a14="http://schemas.microsoft.com/office/drawing/2010/main" val="0"/>
              </a:ext>
            </a:extLst>
          </a:blip>
          <a:srcRect t="77273" b="3178"/>
          <a:stretch/>
        </p:blipFill>
        <p:spPr>
          <a:xfrm>
            <a:off x="1579581" y="3969326"/>
            <a:ext cx="9611497" cy="2556166"/>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49891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descr="A screenshot of a calendar&#10;&#10;Description automatically generated">
            <a:extLst>
              <a:ext uri="{FF2B5EF4-FFF2-40B4-BE49-F238E27FC236}">
                <a16:creationId xmlns:a16="http://schemas.microsoft.com/office/drawing/2014/main" id="{5BAD46AD-B8F9-53CE-3D79-891B39DB2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730" y="895452"/>
            <a:ext cx="9240540" cy="4734586"/>
          </a:xfrm>
          <a:prstGeom prst="rect">
            <a:avLst/>
          </a:prstGeom>
          <a:ln>
            <a:solidFill>
              <a:schemeClr val="tx1"/>
            </a:solidFill>
          </a:ln>
          <a:effectLst>
            <a:outerShdw blurRad="50800" dist="38100" dir="5400000" algn="t" rotWithShape="0">
              <a:prstClr val="black">
                <a:alpha val="40000"/>
              </a:prstClr>
            </a:outerShdw>
          </a:effectLst>
        </p:spPr>
      </p:pic>
      <p:sp>
        <p:nvSpPr>
          <p:cNvPr id="4" name="Rectangle 3">
            <a:extLst>
              <a:ext uri="{FF2B5EF4-FFF2-40B4-BE49-F238E27FC236}">
                <a16:creationId xmlns:a16="http://schemas.microsoft.com/office/drawing/2014/main" id="{C34B1F84-F9D7-26E0-1041-169AFB62B254}"/>
              </a:ext>
            </a:extLst>
          </p:cNvPr>
          <p:cNvSpPr/>
          <p:nvPr/>
        </p:nvSpPr>
        <p:spPr>
          <a:xfrm>
            <a:off x="4969565" y="3667539"/>
            <a:ext cx="2961861" cy="32799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75408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descr="A screenshot of a calendar&#10;&#10;Description automatically generated">
            <a:extLst>
              <a:ext uri="{FF2B5EF4-FFF2-40B4-BE49-F238E27FC236}">
                <a16:creationId xmlns:a16="http://schemas.microsoft.com/office/drawing/2014/main" id="{C7014089-451E-F863-648E-3913018EC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125" y="874134"/>
            <a:ext cx="9135750" cy="4334480"/>
          </a:xfrm>
          <a:prstGeom prst="rect">
            <a:avLst/>
          </a:prstGeom>
          <a:ln>
            <a:solidFill>
              <a:schemeClr val="tx1"/>
            </a:solidFill>
          </a:ln>
          <a:effectLst>
            <a:outerShdw blurRad="50800" dist="38100" dir="5400000" algn="t" rotWithShape="0">
              <a:prstClr val="black">
                <a:alpha val="40000"/>
              </a:prstClr>
            </a:outerShdw>
          </a:effectLst>
        </p:spPr>
      </p:pic>
      <p:sp>
        <p:nvSpPr>
          <p:cNvPr id="4" name="Rectangle 3">
            <a:extLst>
              <a:ext uri="{FF2B5EF4-FFF2-40B4-BE49-F238E27FC236}">
                <a16:creationId xmlns:a16="http://schemas.microsoft.com/office/drawing/2014/main" id="{5D12AF6D-0183-67AB-3DFC-E586CF1B8BBC}"/>
              </a:ext>
            </a:extLst>
          </p:cNvPr>
          <p:cNvSpPr/>
          <p:nvPr/>
        </p:nvSpPr>
        <p:spPr>
          <a:xfrm>
            <a:off x="4770782" y="3558209"/>
            <a:ext cx="2097157" cy="32799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1276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35E8CB-0628-74ED-DA88-D1916809CD66}"/>
              </a:ext>
            </a:extLst>
          </p:cNvPr>
          <p:cNvSpPr>
            <a:spLocks noGrp="1"/>
          </p:cNvSpPr>
          <p:nvPr>
            <p:ph type="sldNum" sz="quarter" idx="4294967295"/>
          </p:nvPr>
        </p:nvSpPr>
        <p:spPr>
          <a:xfrm>
            <a:off x="11279188" y="6337300"/>
            <a:ext cx="912812" cy="184150"/>
          </a:xfrm>
        </p:spPr>
        <p:txBody>
          <a:bodyPr/>
          <a:lstStyle/>
          <a:p>
            <a:fld id="{7B914098-EA5F-4E0F-8262-B37EEDEAEE84}" type="slidenum">
              <a:rPr lang="en-GB" smtClean="0"/>
              <a:pPr/>
              <a:t>53</a:t>
            </a:fld>
            <a:endParaRPr lang="en-GB"/>
          </a:p>
        </p:txBody>
      </p:sp>
      <p:pic>
        <p:nvPicPr>
          <p:cNvPr id="9" name="Picture 8">
            <a:extLst>
              <a:ext uri="{FF2B5EF4-FFF2-40B4-BE49-F238E27FC236}">
                <a16:creationId xmlns:a16="http://schemas.microsoft.com/office/drawing/2014/main" id="{68577992-9389-0CC2-F39D-49E1CCC7D0DB}"/>
              </a:ext>
            </a:extLst>
          </p:cNvPr>
          <p:cNvPicPr>
            <a:picLocks noChangeAspect="1"/>
          </p:cNvPicPr>
          <p:nvPr/>
        </p:nvPicPr>
        <p:blipFill>
          <a:blip r:embed="rId2"/>
          <a:stretch>
            <a:fillRect/>
          </a:stretch>
        </p:blipFill>
        <p:spPr>
          <a:xfrm>
            <a:off x="891988" y="0"/>
            <a:ext cx="10408023" cy="6858000"/>
          </a:xfrm>
          <a:prstGeom prst="rect">
            <a:avLst/>
          </a:prstGeom>
        </p:spPr>
      </p:pic>
      <p:sp>
        <p:nvSpPr>
          <p:cNvPr id="11" name="TextBox 10">
            <a:extLst>
              <a:ext uri="{FF2B5EF4-FFF2-40B4-BE49-F238E27FC236}">
                <a16:creationId xmlns:a16="http://schemas.microsoft.com/office/drawing/2014/main" id="{6F4748A2-3455-74E1-6861-1E86CA176E0A}"/>
              </a:ext>
            </a:extLst>
          </p:cNvPr>
          <p:cNvSpPr txBox="1"/>
          <p:nvPr/>
        </p:nvSpPr>
        <p:spPr>
          <a:xfrm>
            <a:off x="2431472" y="6521450"/>
            <a:ext cx="9621982" cy="276999"/>
          </a:xfrm>
          <a:prstGeom prst="rect">
            <a:avLst/>
          </a:prstGeom>
          <a:solidFill>
            <a:schemeClr val="bg1"/>
          </a:solidFill>
        </p:spPr>
        <p:txBody>
          <a:bodyPr wrap="square">
            <a:spAutoFit/>
          </a:bodyPr>
          <a:lstStyle/>
          <a:p>
            <a:r>
              <a:rPr lang="en-GB" sz="1000" dirty="0">
                <a:hlinkClick r:id="rId3"/>
              </a:rPr>
              <a:t>https://students.solent.ac.uk/studying/attendance-monitoring#:~:text=How%20does%20the%20University%20monitor,matches%20it%20against%20your%20timetable</a:t>
            </a:r>
            <a:r>
              <a:rPr lang="en-GB" sz="1200" dirty="0"/>
              <a:t> </a:t>
            </a:r>
          </a:p>
        </p:txBody>
      </p:sp>
    </p:spTree>
    <p:extLst>
      <p:ext uri="{BB962C8B-B14F-4D97-AF65-F5344CB8AC3E}">
        <p14:creationId xmlns:p14="http://schemas.microsoft.com/office/powerpoint/2010/main" val="246813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8D76AE-34F0-928C-F6E0-4E3F8EB651FD}"/>
              </a:ext>
            </a:extLst>
          </p:cNvPr>
          <p:cNvPicPr>
            <a:picLocks noChangeAspect="1"/>
          </p:cNvPicPr>
          <p:nvPr/>
        </p:nvPicPr>
        <p:blipFill>
          <a:blip r:embed="rId2"/>
          <a:srcRect r="50000"/>
          <a:stretch/>
        </p:blipFill>
        <p:spPr>
          <a:xfrm>
            <a:off x="1425221" y="467317"/>
            <a:ext cx="8653435" cy="4198200"/>
          </a:xfrm>
          <a:prstGeom prst="rect">
            <a:avLst/>
          </a:prstGeom>
        </p:spPr>
      </p:pic>
    </p:spTree>
    <p:extLst>
      <p:ext uri="{BB962C8B-B14F-4D97-AF65-F5344CB8AC3E}">
        <p14:creationId xmlns:p14="http://schemas.microsoft.com/office/powerpoint/2010/main" val="2563600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230CF-C63F-B1CE-6242-AD92A65D3B33}"/>
              </a:ext>
            </a:extLst>
          </p:cNvPr>
          <p:cNvSpPr txBox="1"/>
          <p:nvPr/>
        </p:nvSpPr>
        <p:spPr>
          <a:xfrm>
            <a:off x="0" y="1627311"/>
            <a:ext cx="12192000" cy="2708434"/>
          </a:xfrm>
          <a:prstGeom prst="rect">
            <a:avLst/>
          </a:prstGeom>
          <a:noFill/>
        </p:spPr>
        <p:txBody>
          <a:bodyPr wrap="square" lIns="0" tIns="0" rIns="0" bIns="0" rtlCol="0">
            <a:spAutoFit/>
          </a:bodyPr>
          <a:lstStyle/>
          <a:p>
            <a:pPr algn="ctr"/>
            <a:r>
              <a:rPr lang="en-GB" sz="8800" b="1" dirty="0">
                <a:solidFill>
                  <a:schemeClr val="bg1"/>
                </a:solidFill>
              </a:rPr>
              <a:t>ASSESSMENTS</a:t>
            </a:r>
            <a:br>
              <a:rPr lang="en-GB" sz="8800" b="1" dirty="0">
                <a:solidFill>
                  <a:schemeClr val="bg1"/>
                </a:solidFill>
              </a:rPr>
            </a:br>
            <a:r>
              <a:rPr lang="en-GB" sz="8800" b="1" dirty="0">
                <a:solidFill>
                  <a:schemeClr val="bg1"/>
                </a:solidFill>
              </a:rPr>
              <a:t>&amp; GRADING</a:t>
            </a:r>
          </a:p>
        </p:txBody>
      </p:sp>
    </p:spTree>
    <p:extLst>
      <p:ext uri="{BB962C8B-B14F-4D97-AF65-F5344CB8AC3E}">
        <p14:creationId xmlns:p14="http://schemas.microsoft.com/office/powerpoint/2010/main" val="3048113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DF1517-9A6B-1C4B-8FA5-6CB49235163C}"/>
              </a:ext>
            </a:extLst>
          </p:cNvPr>
          <p:cNvSpPr txBox="1"/>
          <p:nvPr/>
        </p:nvSpPr>
        <p:spPr>
          <a:xfrm>
            <a:off x="914400" y="667378"/>
            <a:ext cx="10783309" cy="5816977"/>
          </a:xfrm>
          <a:prstGeom prst="rect">
            <a:avLst/>
          </a:prstGeom>
          <a:noFill/>
        </p:spPr>
        <p:txBody>
          <a:bodyPr wrap="square" lIns="0" tIns="0" rIns="0" bIns="0" rtlCol="0">
            <a:spAutoFit/>
          </a:bodyPr>
          <a:lstStyle/>
          <a:p>
            <a:r>
              <a:rPr lang="en-US" sz="4400" dirty="0">
                <a:solidFill>
                  <a:schemeClr val="bg1"/>
                </a:solidFill>
              </a:rPr>
              <a:t>Grades from first year (Level 4) do not</a:t>
            </a:r>
            <a:br>
              <a:rPr lang="en-US" sz="4400" dirty="0">
                <a:solidFill>
                  <a:schemeClr val="bg1"/>
                </a:solidFill>
              </a:rPr>
            </a:br>
            <a:r>
              <a:rPr lang="en-US" sz="4400" dirty="0">
                <a:solidFill>
                  <a:schemeClr val="bg1"/>
                </a:solidFill>
              </a:rPr>
              <a:t> count to your final degree classification</a:t>
            </a:r>
          </a:p>
          <a:p>
            <a:endParaRPr lang="en-US" sz="2800" dirty="0">
              <a:solidFill>
                <a:schemeClr val="bg1"/>
              </a:solidFill>
            </a:endParaRPr>
          </a:p>
          <a:p>
            <a:r>
              <a:rPr lang="en-US" sz="4400" dirty="0">
                <a:solidFill>
                  <a:schemeClr val="bg1"/>
                </a:solidFill>
              </a:rPr>
              <a:t>Final module grades need to average out at 40 to pass a </a:t>
            </a:r>
            <a:r>
              <a:rPr lang="en-GB" sz="4400" dirty="0">
                <a:solidFill>
                  <a:schemeClr val="bg1"/>
                </a:solidFill>
                <a:latin typeface="Trebuchet MS" panose="020B0603020202020204" pitchFamily="34" charset="0"/>
              </a:rPr>
              <a:t>Module</a:t>
            </a:r>
          </a:p>
          <a:p>
            <a:endParaRPr lang="en-GB" sz="2800" dirty="0">
              <a:solidFill>
                <a:schemeClr val="bg1"/>
              </a:solidFill>
              <a:latin typeface="Trebuchet MS" panose="020B0603020202020204" pitchFamily="34" charset="0"/>
            </a:endParaRPr>
          </a:p>
          <a:p>
            <a:r>
              <a:rPr lang="en-GB" sz="4400" dirty="0">
                <a:solidFill>
                  <a:schemeClr val="bg1"/>
                </a:solidFill>
              </a:rPr>
              <a:t>1 compensation will be awarded per level on a marginal fail between 30-39</a:t>
            </a:r>
          </a:p>
          <a:p>
            <a:r>
              <a:rPr lang="en-US" sz="4400" dirty="0">
                <a:solidFill>
                  <a:schemeClr val="bg1"/>
                </a:solidFill>
              </a:rPr>
              <a:t> </a:t>
            </a:r>
          </a:p>
          <a:p>
            <a:endParaRPr lang="en-US" sz="1400" dirty="0">
              <a:solidFill>
                <a:schemeClr val="tx2"/>
              </a:solidFill>
            </a:endParaRPr>
          </a:p>
        </p:txBody>
      </p:sp>
    </p:spTree>
    <p:extLst>
      <p:ext uri="{BB962C8B-B14F-4D97-AF65-F5344CB8AC3E}">
        <p14:creationId xmlns:p14="http://schemas.microsoft.com/office/powerpoint/2010/main" val="204028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B1B683-28FD-A1B8-D6B0-D3D8E3527E1C}"/>
              </a:ext>
            </a:extLst>
          </p:cNvPr>
          <p:cNvPicPr>
            <a:picLocks noChangeAspect="1"/>
          </p:cNvPicPr>
          <p:nvPr/>
        </p:nvPicPr>
        <p:blipFill>
          <a:blip r:embed="rId2"/>
          <a:stretch>
            <a:fillRect/>
          </a:stretch>
        </p:blipFill>
        <p:spPr>
          <a:xfrm>
            <a:off x="594544" y="706420"/>
            <a:ext cx="11002911" cy="5287113"/>
          </a:xfrm>
          <a:prstGeom prst="rect">
            <a:avLst/>
          </a:prstGeom>
        </p:spPr>
      </p:pic>
    </p:spTree>
    <p:extLst>
      <p:ext uri="{BB962C8B-B14F-4D97-AF65-F5344CB8AC3E}">
        <p14:creationId xmlns:p14="http://schemas.microsoft.com/office/powerpoint/2010/main" val="3488580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7566" y="529046"/>
            <a:ext cx="4476867" cy="3077766"/>
          </a:xfrm>
          <a:prstGeom prst="rect">
            <a:avLst/>
          </a:prstGeom>
          <a:noFill/>
        </p:spPr>
        <p:txBody>
          <a:bodyPr wrap="none" rtlCol="0">
            <a:spAutoFit/>
          </a:bodyPr>
          <a:lstStyle/>
          <a:p>
            <a:pPr algn="ctr"/>
            <a:r>
              <a:rPr lang="en-GB" sz="14000" dirty="0">
                <a:solidFill>
                  <a:schemeClr val="bg1"/>
                </a:solidFill>
                <a:latin typeface="Trebuchet MS" panose="020B0603020202020204" pitchFamily="34" charset="0"/>
              </a:rPr>
              <a:t>Refer</a:t>
            </a:r>
          </a:p>
          <a:p>
            <a:pPr algn="ctr"/>
            <a:endParaRPr lang="en-GB" sz="5400" b="1" dirty="0">
              <a:solidFill>
                <a:schemeClr val="bg1"/>
              </a:solidFill>
              <a:latin typeface="Trebuchet MS" panose="020B0603020202020204" pitchFamily="34" charset="0"/>
            </a:endParaRPr>
          </a:p>
        </p:txBody>
      </p:sp>
      <p:sp>
        <p:nvSpPr>
          <p:cNvPr id="5" name="TextBox 4">
            <a:extLst>
              <a:ext uri="{FF2B5EF4-FFF2-40B4-BE49-F238E27FC236}">
                <a16:creationId xmlns:a16="http://schemas.microsoft.com/office/drawing/2014/main" id="{168DA677-95D3-8D4B-54A3-0A44D0D56E60}"/>
              </a:ext>
            </a:extLst>
          </p:cNvPr>
          <p:cNvSpPr txBox="1"/>
          <p:nvPr/>
        </p:nvSpPr>
        <p:spPr>
          <a:xfrm>
            <a:off x="816428" y="2969623"/>
            <a:ext cx="10559144" cy="3200876"/>
          </a:xfrm>
          <a:prstGeom prst="rect">
            <a:avLst/>
          </a:prstGeom>
          <a:noFill/>
        </p:spPr>
        <p:txBody>
          <a:bodyPr wrap="square" lIns="0" tIns="0" rIns="0" bIns="0" rtlCol="0">
            <a:spAutoFit/>
          </a:bodyPr>
          <a:lstStyle/>
          <a:p>
            <a:r>
              <a:rPr lang="en-GB" sz="4000" dirty="0">
                <a:solidFill>
                  <a:schemeClr val="bg1"/>
                </a:solidFill>
              </a:rPr>
              <a:t>If you fail or don’t submit an assessment element/fail a module, you will be given a referral (a retake) which will be capped at 40%</a:t>
            </a:r>
            <a:br>
              <a:rPr lang="en-GB" sz="2400" dirty="0">
                <a:solidFill>
                  <a:schemeClr val="bg1"/>
                </a:solidFill>
              </a:rPr>
            </a:br>
            <a:br>
              <a:rPr lang="en-GB" sz="2400" dirty="0">
                <a:solidFill>
                  <a:schemeClr val="bg1"/>
                </a:solidFill>
              </a:rPr>
            </a:br>
            <a:endParaRPr lang="en-GB" sz="2400" dirty="0">
              <a:solidFill>
                <a:schemeClr val="bg1"/>
              </a:solidFill>
            </a:endParaRPr>
          </a:p>
        </p:txBody>
      </p:sp>
    </p:spTree>
    <p:extLst>
      <p:ext uri="{BB962C8B-B14F-4D97-AF65-F5344CB8AC3E}">
        <p14:creationId xmlns:p14="http://schemas.microsoft.com/office/powerpoint/2010/main" val="54323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340A20"/>
        </a:solidFill>
        <a:effectLst/>
      </p:bgPr>
    </p:bg>
    <p:spTree>
      <p:nvGrpSpPr>
        <p:cNvPr id="1" name=""/>
        <p:cNvGrpSpPr/>
        <p:nvPr/>
      </p:nvGrpSpPr>
      <p:grpSpPr>
        <a:xfrm>
          <a:off x="0" y="0"/>
          <a:ext cx="0" cy="0"/>
          <a:chOff x="0" y="0"/>
          <a:chExt cx="0" cy="0"/>
        </a:xfrm>
      </p:grpSpPr>
      <p:sp>
        <p:nvSpPr>
          <p:cNvPr id="4" name="TextBox 3"/>
          <p:cNvSpPr txBox="1"/>
          <p:nvPr/>
        </p:nvSpPr>
        <p:spPr>
          <a:xfrm>
            <a:off x="3793125" y="529046"/>
            <a:ext cx="4605749" cy="3077766"/>
          </a:xfrm>
          <a:prstGeom prst="rect">
            <a:avLst/>
          </a:prstGeom>
          <a:noFill/>
        </p:spPr>
        <p:txBody>
          <a:bodyPr wrap="none" rtlCol="0">
            <a:spAutoFit/>
          </a:bodyPr>
          <a:lstStyle/>
          <a:p>
            <a:pPr algn="ctr"/>
            <a:r>
              <a:rPr lang="en-GB" sz="14000" dirty="0">
                <a:solidFill>
                  <a:schemeClr val="bg1"/>
                </a:solidFill>
                <a:latin typeface="Trebuchet MS" panose="020B0603020202020204" pitchFamily="34" charset="0"/>
              </a:rPr>
              <a:t>Defer</a:t>
            </a:r>
          </a:p>
          <a:p>
            <a:pPr algn="ctr"/>
            <a:endParaRPr lang="en-GB" sz="5400" b="1" dirty="0">
              <a:solidFill>
                <a:schemeClr val="bg1"/>
              </a:solidFill>
              <a:latin typeface="Trebuchet MS" panose="020B0603020202020204" pitchFamily="34" charset="0"/>
            </a:endParaRPr>
          </a:p>
        </p:txBody>
      </p:sp>
      <p:sp>
        <p:nvSpPr>
          <p:cNvPr id="5" name="TextBox 4">
            <a:extLst>
              <a:ext uri="{FF2B5EF4-FFF2-40B4-BE49-F238E27FC236}">
                <a16:creationId xmlns:a16="http://schemas.microsoft.com/office/drawing/2014/main" id="{168DA677-95D3-8D4B-54A3-0A44D0D56E60}"/>
              </a:ext>
            </a:extLst>
          </p:cNvPr>
          <p:cNvSpPr txBox="1"/>
          <p:nvPr/>
        </p:nvSpPr>
        <p:spPr>
          <a:xfrm>
            <a:off x="816428" y="2969623"/>
            <a:ext cx="10559144" cy="2585323"/>
          </a:xfrm>
          <a:prstGeom prst="rect">
            <a:avLst/>
          </a:prstGeom>
          <a:noFill/>
        </p:spPr>
        <p:txBody>
          <a:bodyPr wrap="square" lIns="0" tIns="0" rIns="0" bIns="0" rtlCol="0">
            <a:spAutoFit/>
          </a:bodyPr>
          <a:lstStyle/>
          <a:p>
            <a:r>
              <a:rPr lang="en-GB" sz="4000" dirty="0">
                <a:solidFill>
                  <a:schemeClr val="bg1"/>
                </a:solidFill>
              </a:rPr>
              <a:t>If you apply for extenuating circumstances (EC) and are successful you will be given Deferral which is not capped.</a:t>
            </a:r>
            <a:br>
              <a:rPr lang="en-GB" sz="2400" dirty="0">
                <a:solidFill>
                  <a:schemeClr val="bg1"/>
                </a:solidFill>
              </a:rPr>
            </a:br>
            <a:br>
              <a:rPr lang="en-GB" sz="2400" dirty="0">
                <a:solidFill>
                  <a:schemeClr val="bg1"/>
                </a:solidFill>
              </a:rPr>
            </a:br>
            <a:endParaRPr lang="en-GB" sz="2400" dirty="0">
              <a:solidFill>
                <a:schemeClr val="bg1"/>
              </a:solidFill>
            </a:endParaRPr>
          </a:p>
        </p:txBody>
      </p:sp>
    </p:spTree>
    <p:extLst>
      <p:ext uri="{BB962C8B-B14F-4D97-AF65-F5344CB8AC3E}">
        <p14:creationId xmlns:p14="http://schemas.microsoft.com/office/powerpoint/2010/main" val="389073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descr="A map of a building&#10;&#10;Description automatically generated">
            <a:extLst>
              <a:ext uri="{FF2B5EF4-FFF2-40B4-BE49-F238E27FC236}">
                <a16:creationId xmlns:a16="http://schemas.microsoft.com/office/drawing/2014/main" id="{E55B6BBD-B3E8-1F50-2839-A9DDD7DAB146}"/>
              </a:ext>
            </a:extLst>
          </p:cNvPr>
          <p:cNvPicPr>
            <a:picLocks noChangeAspect="1"/>
          </p:cNvPicPr>
          <p:nvPr/>
        </p:nvPicPr>
        <p:blipFill>
          <a:blip r:embed="rId2"/>
          <a:stretch>
            <a:fillRect/>
          </a:stretch>
        </p:blipFill>
        <p:spPr>
          <a:xfrm>
            <a:off x="3971303" y="209977"/>
            <a:ext cx="4474442" cy="64380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46255A88-D8FB-3709-DD76-8FAA9FB657F8}"/>
              </a:ext>
            </a:extLst>
          </p:cNvPr>
          <p:cNvSpPr txBox="1"/>
          <p:nvPr/>
        </p:nvSpPr>
        <p:spPr>
          <a:xfrm>
            <a:off x="6533940" y="377675"/>
            <a:ext cx="5313066" cy="261610"/>
          </a:xfrm>
          <a:prstGeom prst="rect">
            <a:avLst/>
          </a:prstGeom>
          <a:solidFill>
            <a:schemeClr val="bg1"/>
          </a:solidFill>
        </p:spPr>
        <p:txBody>
          <a:bodyPr wrap="square">
            <a:spAutoFit/>
          </a:bodyPr>
          <a:lstStyle/>
          <a:p>
            <a:r>
              <a:rPr lang="en-GB" sz="1100" dirty="0">
                <a:hlinkClick r:id="rId3"/>
              </a:rPr>
              <a:t>https://www.solent.ac.uk/about/documents/southampton-city-centre-map.pdf</a:t>
            </a:r>
            <a:r>
              <a:rPr lang="en-GB" sz="1100" dirty="0"/>
              <a:t> </a:t>
            </a:r>
          </a:p>
        </p:txBody>
      </p:sp>
    </p:spTree>
    <p:extLst>
      <p:ext uri="{BB962C8B-B14F-4D97-AF65-F5344CB8AC3E}">
        <p14:creationId xmlns:p14="http://schemas.microsoft.com/office/powerpoint/2010/main" val="118463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2E1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8DA677-95D3-8D4B-54A3-0A44D0D56E60}"/>
              </a:ext>
            </a:extLst>
          </p:cNvPr>
          <p:cNvSpPr txBox="1"/>
          <p:nvPr/>
        </p:nvSpPr>
        <p:spPr>
          <a:xfrm>
            <a:off x="816428" y="792479"/>
            <a:ext cx="10559144" cy="4616648"/>
          </a:xfrm>
          <a:prstGeom prst="rect">
            <a:avLst/>
          </a:prstGeom>
          <a:noFill/>
        </p:spPr>
        <p:txBody>
          <a:bodyPr wrap="square" lIns="0" tIns="0" rIns="0" bIns="0" rtlCol="0">
            <a:spAutoFit/>
          </a:bodyPr>
          <a:lstStyle/>
          <a:p>
            <a:br>
              <a:rPr lang="en-GB" sz="6000" dirty="0">
                <a:solidFill>
                  <a:schemeClr val="bg1"/>
                </a:solidFill>
              </a:rPr>
            </a:br>
            <a:r>
              <a:rPr lang="en-GB" sz="6000" dirty="0">
                <a:solidFill>
                  <a:schemeClr val="bg1"/>
                </a:solidFill>
              </a:rPr>
              <a:t>Deferrals and referrals take place the first week in July for Under Graduates</a:t>
            </a:r>
            <a:br>
              <a:rPr lang="en-GB" sz="6000" dirty="0">
                <a:solidFill>
                  <a:schemeClr val="bg1"/>
                </a:solidFill>
              </a:rPr>
            </a:br>
            <a:endParaRPr lang="en-GB" sz="6000" dirty="0">
              <a:solidFill>
                <a:schemeClr val="bg1"/>
              </a:solidFill>
            </a:endParaRPr>
          </a:p>
        </p:txBody>
      </p:sp>
    </p:spTree>
    <p:extLst>
      <p:ext uri="{BB962C8B-B14F-4D97-AF65-F5344CB8AC3E}">
        <p14:creationId xmlns:p14="http://schemas.microsoft.com/office/powerpoint/2010/main" val="326471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EF2E05-D090-274E-A02F-6BDBC1BFD5D0}"/>
              </a:ext>
            </a:extLst>
          </p:cNvPr>
          <p:cNvSpPr txBox="1"/>
          <p:nvPr/>
        </p:nvSpPr>
        <p:spPr>
          <a:xfrm>
            <a:off x="2528100" y="4335545"/>
            <a:ext cx="7135800" cy="923330"/>
          </a:xfrm>
          <a:prstGeom prst="rect">
            <a:avLst/>
          </a:prstGeom>
          <a:noFill/>
        </p:spPr>
        <p:txBody>
          <a:bodyPr wrap="none" lIns="0" tIns="0" rIns="0" bIns="0" rtlCol="0">
            <a:spAutoFit/>
          </a:bodyPr>
          <a:lstStyle/>
          <a:p>
            <a:r>
              <a:rPr lang="en-US" sz="6000" dirty="0">
                <a:solidFill>
                  <a:schemeClr val="bg1"/>
                </a:solidFill>
              </a:rPr>
              <a:t>Endpoint Assessment</a:t>
            </a:r>
          </a:p>
        </p:txBody>
      </p:sp>
      <p:sp>
        <p:nvSpPr>
          <p:cNvPr id="3" name="TextBox 2">
            <a:extLst>
              <a:ext uri="{FF2B5EF4-FFF2-40B4-BE49-F238E27FC236}">
                <a16:creationId xmlns:a16="http://schemas.microsoft.com/office/drawing/2014/main" id="{37923E93-0F61-3D2A-7898-F1EAF3B9314D}"/>
              </a:ext>
            </a:extLst>
          </p:cNvPr>
          <p:cNvSpPr txBox="1"/>
          <p:nvPr/>
        </p:nvSpPr>
        <p:spPr>
          <a:xfrm>
            <a:off x="921057" y="54634"/>
            <a:ext cx="10090484" cy="5078313"/>
          </a:xfrm>
          <a:prstGeom prst="rect">
            <a:avLst/>
          </a:prstGeom>
          <a:noFill/>
        </p:spPr>
        <p:txBody>
          <a:bodyPr wrap="square" lIns="0" tIns="0" rIns="0" bIns="0" rtlCol="0">
            <a:spAutoFit/>
          </a:bodyPr>
          <a:lstStyle/>
          <a:p>
            <a:pPr algn="ctr"/>
            <a:r>
              <a:rPr lang="en-GB" sz="33000" dirty="0">
                <a:solidFill>
                  <a:schemeClr val="bg1"/>
                </a:solidFill>
                <a:latin typeface="Impact" panose="020B0806030902050204" pitchFamily="34" charset="0"/>
              </a:rPr>
              <a:t>EPA</a:t>
            </a:r>
          </a:p>
        </p:txBody>
      </p:sp>
      <p:sp>
        <p:nvSpPr>
          <p:cNvPr id="4" name="TextBox 3">
            <a:extLst>
              <a:ext uri="{FF2B5EF4-FFF2-40B4-BE49-F238E27FC236}">
                <a16:creationId xmlns:a16="http://schemas.microsoft.com/office/drawing/2014/main" id="{82656ED4-2679-B01D-9F15-BD3D34179A06}"/>
              </a:ext>
            </a:extLst>
          </p:cNvPr>
          <p:cNvSpPr txBox="1"/>
          <p:nvPr/>
        </p:nvSpPr>
        <p:spPr>
          <a:xfrm>
            <a:off x="1407694" y="5674806"/>
            <a:ext cx="9376611" cy="677108"/>
          </a:xfrm>
          <a:prstGeom prst="rect">
            <a:avLst/>
          </a:prstGeom>
          <a:solidFill>
            <a:srgbClr val="FFFF00"/>
          </a:solidFill>
        </p:spPr>
        <p:txBody>
          <a:bodyPr wrap="square" lIns="0" tIns="0" rIns="0" bIns="0" rtlCol="0">
            <a:spAutoFit/>
          </a:bodyPr>
          <a:lstStyle/>
          <a:p>
            <a:pPr algn="ctr"/>
            <a:r>
              <a:rPr lang="en-GB" sz="4400" b="1" dirty="0">
                <a:solidFill>
                  <a:schemeClr val="tx2"/>
                </a:solidFill>
              </a:rPr>
              <a:t>Final 3 months of apprenticeship</a:t>
            </a:r>
          </a:p>
        </p:txBody>
      </p:sp>
    </p:spTree>
    <p:extLst>
      <p:ext uri="{BB962C8B-B14F-4D97-AF65-F5344CB8AC3E}">
        <p14:creationId xmlns:p14="http://schemas.microsoft.com/office/powerpoint/2010/main" val="378156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340A2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E7E447-5D44-1AA8-02F7-E47ACD619BA7}"/>
              </a:ext>
            </a:extLst>
          </p:cNvPr>
          <p:cNvSpPr txBox="1"/>
          <p:nvPr/>
        </p:nvSpPr>
        <p:spPr>
          <a:xfrm>
            <a:off x="887186" y="472482"/>
            <a:ext cx="10678886" cy="5878532"/>
          </a:xfrm>
          <a:prstGeom prst="rect">
            <a:avLst/>
          </a:prstGeom>
          <a:noFill/>
        </p:spPr>
        <p:txBody>
          <a:bodyPr wrap="square">
            <a:spAutoFit/>
          </a:bodyPr>
          <a:lstStyle/>
          <a:p>
            <a:r>
              <a:rPr lang="en-GB" sz="4400" b="1" dirty="0">
                <a:solidFill>
                  <a:schemeClr val="bg1"/>
                </a:solidFill>
              </a:rPr>
              <a:t>Assessment method 1</a:t>
            </a:r>
            <a:r>
              <a:rPr lang="en-GB" sz="4400" dirty="0">
                <a:solidFill>
                  <a:schemeClr val="bg1"/>
                </a:solidFill>
              </a:rPr>
              <a:t>: </a:t>
            </a:r>
            <a:br>
              <a:rPr lang="en-GB" sz="4400" dirty="0">
                <a:solidFill>
                  <a:schemeClr val="bg1"/>
                </a:solidFill>
              </a:rPr>
            </a:br>
            <a:r>
              <a:rPr lang="en-GB" sz="4400" dirty="0">
                <a:solidFill>
                  <a:schemeClr val="bg1"/>
                </a:solidFill>
              </a:rPr>
              <a:t>Project with presentation and questioning </a:t>
            </a:r>
          </a:p>
          <a:p>
            <a:r>
              <a:rPr lang="en-GB" sz="3200" dirty="0">
                <a:solidFill>
                  <a:schemeClr val="bg1"/>
                </a:solidFill>
              </a:rPr>
              <a:t>(This assessment method has two components.) </a:t>
            </a:r>
          </a:p>
          <a:p>
            <a:endParaRPr lang="en-GB" sz="3200" dirty="0">
              <a:solidFill>
                <a:schemeClr val="bg1"/>
              </a:solidFill>
            </a:endParaRPr>
          </a:p>
          <a:p>
            <a:r>
              <a:rPr lang="en-GB" sz="3200" b="1" dirty="0">
                <a:solidFill>
                  <a:schemeClr val="bg1"/>
                </a:solidFill>
              </a:rPr>
              <a:t>Assessment method 1 component 1: Data Analysis Project </a:t>
            </a:r>
            <a:br>
              <a:rPr lang="en-GB" sz="3200" b="1" dirty="0">
                <a:solidFill>
                  <a:schemeClr val="bg1"/>
                </a:solidFill>
              </a:rPr>
            </a:br>
            <a:r>
              <a:rPr lang="en-GB" sz="3200" dirty="0">
                <a:solidFill>
                  <a:schemeClr val="bg1"/>
                </a:solidFill>
              </a:rPr>
              <a:t>The project is compiled after the apprentice has gone through the gateway.  The work-based project should be designed to ensure that the apprentice’s work meets the needs of the business, is relevant to their role and allows the relevant KSBs to be demonstrated for the EPA. </a:t>
            </a:r>
            <a:r>
              <a:rPr lang="en-GB" sz="3200" b="1" dirty="0">
                <a:solidFill>
                  <a:schemeClr val="bg1"/>
                </a:solidFill>
              </a:rPr>
              <a:t>The project report has a maximum word limit of 3,500. </a:t>
            </a:r>
          </a:p>
        </p:txBody>
      </p:sp>
    </p:spTree>
    <p:extLst>
      <p:ext uri="{BB962C8B-B14F-4D97-AF65-F5344CB8AC3E}">
        <p14:creationId xmlns:p14="http://schemas.microsoft.com/office/powerpoint/2010/main" val="35822367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8323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FE4B53-32FF-2F8F-34F4-B650626D794D}"/>
              </a:ext>
            </a:extLst>
          </p:cNvPr>
          <p:cNvSpPr txBox="1"/>
          <p:nvPr/>
        </p:nvSpPr>
        <p:spPr>
          <a:xfrm>
            <a:off x="771896" y="1224392"/>
            <a:ext cx="11139054" cy="4031873"/>
          </a:xfrm>
          <a:prstGeom prst="rect">
            <a:avLst/>
          </a:prstGeom>
          <a:noFill/>
        </p:spPr>
        <p:txBody>
          <a:bodyPr wrap="square">
            <a:spAutoFit/>
          </a:bodyPr>
          <a:lstStyle/>
          <a:p>
            <a:r>
              <a:rPr lang="en-GB" sz="3200" b="1" dirty="0">
                <a:solidFill>
                  <a:schemeClr val="bg1"/>
                </a:solidFill>
              </a:rPr>
              <a:t>Assessment method 1 component 2: </a:t>
            </a:r>
            <a:br>
              <a:rPr lang="en-GB" sz="3200" b="1" dirty="0">
                <a:solidFill>
                  <a:schemeClr val="bg1"/>
                </a:solidFill>
              </a:rPr>
            </a:br>
            <a:r>
              <a:rPr lang="en-GB" sz="3200" dirty="0">
                <a:solidFill>
                  <a:schemeClr val="bg1"/>
                </a:solidFill>
              </a:rPr>
              <a:t>Presentation with Questioning Overview Apprentices will prepare and deliver a presentation that appropriately covers the KSBs assigned to this method of assessment. </a:t>
            </a:r>
            <a:br>
              <a:rPr lang="en-GB" sz="3200" dirty="0">
                <a:solidFill>
                  <a:schemeClr val="bg1"/>
                </a:solidFill>
              </a:rPr>
            </a:br>
            <a:br>
              <a:rPr lang="en-GB" sz="3200" dirty="0">
                <a:solidFill>
                  <a:schemeClr val="bg1"/>
                </a:solidFill>
              </a:rPr>
            </a:br>
            <a:r>
              <a:rPr lang="en-GB" sz="3200" b="1" dirty="0">
                <a:solidFill>
                  <a:schemeClr val="bg1"/>
                </a:solidFill>
              </a:rPr>
              <a:t>The presentation with questioning will last for 40 minutes</a:t>
            </a:r>
            <a:r>
              <a:rPr lang="en-GB" sz="3200" dirty="0">
                <a:solidFill>
                  <a:schemeClr val="bg1"/>
                </a:solidFill>
              </a:rPr>
              <a:t>. The presentation will typically last for 20 minutes and the questions and answers will typically last for 20 minutes</a:t>
            </a:r>
          </a:p>
        </p:txBody>
      </p:sp>
    </p:spTree>
    <p:extLst>
      <p:ext uri="{BB962C8B-B14F-4D97-AF65-F5344CB8AC3E}">
        <p14:creationId xmlns:p14="http://schemas.microsoft.com/office/powerpoint/2010/main" val="4449062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9FDF20-3488-F186-FA90-3C2F1D437B2B}"/>
              </a:ext>
            </a:extLst>
          </p:cNvPr>
          <p:cNvSpPr txBox="1"/>
          <p:nvPr/>
        </p:nvSpPr>
        <p:spPr>
          <a:xfrm>
            <a:off x="625681" y="437132"/>
            <a:ext cx="11166516" cy="5386090"/>
          </a:xfrm>
          <a:prstGeom prst="rect">
            <a:avLst/>
          </a:prstGeom>
          <a:noFill/>
        </p:spPr>
        <p:txBody>
          <a:bodyPr wrap="square">
            <a:spAutoFit/>
          </a:bodyPr>
          <a:lstStyle/>
          <a:p>
            <a:r>
              <a:rPr lang="en-GB" sz="4400" b="1" dirty="0">
                <a:solidFill>
                  <a:schemeClr val="bg1"/>
                </a:solidFill>
              </a:rPr>
              <a:t>Assessment method 2: </a:t>
            </a:r>
            <a:br>
              <a:rPr lang="en-GB" sz="4400" b="1" dirty="0">
                <a:solidFill>
                  <a:schemeClr val="bg1"/>
                </a:solidFill>
              </a:rPr>
            </a:br>
            <a:r>
              <a:rPr lang="en-GB" sz="4400" b="1" dirty="0">
                <a:solidFill>
                  <a:schemeClr val="bg1"/>
                </a:solidFill>
              </a:rPr>
              <a:t>Professional discussion with portfolio </a:t>
            </a:r>
            <a:br>
              <a:rPr lang="en-GB" sz="3200" dirty="0">
                <a:solidFill>
                  <a:schemeClr val="bg1"/>
                </a:solidFill>
              </a:rPr>
            </a:br>
            <a:r>
              <a:rPr lang="en-GB" sz="3200" dirty="0">
                <a:solidFill>
                  <a:schemeClr val="bg1"/>
                </a:solidFill>
              </a:rPr>
              <a:t>(This assessment method has 1 component.) </a:t>
            </a:r>
            <a:br>
              <a:rPr lang="en-GB" sz="3200" dirty="0">
                <a:solidFill>
                  <a:schemeClr val="bg1"/>
                </a:solidFill>
              </a:rPr>
            </a:br>
            <a:br>
              <a:rPr lang="en-GB" sz="3200" dirty="0">
                <a:solidFill>
                  <a:schemeClr val="bg1"/>
                </a:solidFill>
              </a:rPr>
            </a:br>
            <a:r>
              <a:rPr lang="en-GB" sz="3200" b="1" dirty="0">
                <a:solidFill>
                  <a:schemeClr val="bg1"/>
                </a:solidFill>
              </a:rPr>
              <a:t>Assessment method 2 component 1: </a:t>
            </a:r>
            <a:br>
              <a:rPr lang="en-GB" sz="3200" b="1" dirty="0">
                <a:solidFill>
                  <a:schemeClr val="bg1"/>
                </a:solidFill>
              </a:rPr>
            </a:br>
            <a:r>
              <a:rPr lang="en-GB" sz="3200" dirty="0">
                <a:solidFill>
                  <a:schemeClr val="bg1"/>
                </a:solidFill>
              </a:rPr>
              <a:t>This assessment will take the form of a professional discussion which must be appropriately structured to draw out the best of the apprentice’s competence. It will involve the questions that will focus on the KSBs mapped to this method of assessment. </a:t>
            </a:r>
            <a:r>
              <a:rPr lang="en-GB" sz="3200" b="1" dirty="0">
                <a:solidFill>
                  <a:schemeClr val="bg1"/>
                </a:solidFill>
              </a:rPr>
              <a:t>The professional discussion must last for 60 minutes.</a:t>
            </a:r>
          </a:p>
        </p:txBody>
      </p:sp>
    </p:spTree>
    <p:extLst>
      <p:ext uri="{BB962C8B-B14F-4D97-AF65-F5344CB8AC3E}">
        <p14:creationId xmlns:p14="http://schemas.microsoft.com/office/powerpoint/2010/main" val="8797602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D0E1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1CD26D-42D5-CDCE-542C-9AD580DE98C8}"/>
              </a:ext>
            </a:extLst>
          </p:cNvPr>
          <p:cNvPicPr>
            <a:picLocks noChangeAspect="1"/>
          </p:cNvPicPr>
          <p:nvPr/>
        </p:nvPicPr>
        <p:blipFill>
          <a:blip r:embed="rId2"/>
          <a:stretch>
            <a:fillRect/>
          </a:stretch>
        </p:blipFill>
        <p:spPr>
          <a:xfrm>
            <a:off x="2857775" y="94415"/>
            <a:ext cx="6476449" cy="6476449"/>
          </a:xfrm>
          <a:prstGeom prst="rect">
            <a:avLst/>
          </a:prstGeom>
        </p:spPr>
      </p:pic>
    </p:spTree>
    <p:extLst>
      <p:ext uri="{BB962C8B-B14F-4D97-AF65-F5344CB8AC3E}">
        <p14:creationId xmlns:p14="http://schemas.microsoft.com/office/powerpoint/2010/main" val="798778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340A2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230CF-C63F-B1CE-6242-AD92A65D3B33}"/>
              </a:ext>
            </a:extLst>
          </p:cNvPr>
          <p:cNvSpPr txBox="1"/>
          <p:nvPr/>
        </p:nvSpPr>
        <p:spPr>
          <a:xfrm>
            <a:off x="0" y="1627311"/>
            <a:ext cx="12192000" cy="2708434"/>
          </a:xfrm>
          <a:prstGeom prst="rect">
            <a:avLst/>
          </a:prstGeom>
          <a:noFill/>
        </p:spPr>
        <p:txBody>
          <a:bodyPr wrap="square" lIns="0" tIns="0" rIns="0" bIns="0" rtlCol="0">
            <a:spAutoFit/>
          </a:bodyPr>
          <a:lstStyle/>
          <a:p>
            <a:pPr algn="ctr"/>
            <a:r>
              <a:rPr lang="en-GB" sz="8800" b="1" dirty="0">
                <a:solidFill>
                  <a:schemeClr val="bg1"/>
                </a:solidFill>
              </a:rPr>
              <a:t>STUDENT COURSE REPRESENTATIVES</a:t>
            </a:r>
          </a:p>
        </p:txBody>
      </p:sp>
    </p:spTree>
    <p:extLst>
      <p:ext uri="{BB962C8B-B14F-4D97-AF65-F5344CB8AC3E}">
        <p14:creationId xmlns:p14="http://schemas.microsoft.com/office/powerpoint/2010/main" val="40258639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7ABE12-AFD2-F17D-B69A-3C1B31EE6AC7}"/>
              </a:ext>
            </a:extLst>
          </p:cNvPr>
          <p:cNvSpPr/>
          <p:nvPr/>
        </p:nvSpPr>
        <p:spPr>
          <a:xfrm>
            <a:off x="0" y="0"/>
            <a:ext cx="12192000" cy="11853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1C859A6-D247-D9A9-9F3B-0700E5FE9FB6}"/>
              </a:ext>
            </a:extLst>
          </p:cNvPr>
          <p:cNvSpPr txBox="1"/>
          <p:nvPr/>
        </p:nvSpPr>
        <p:spPr>
          <a:xfrm>
            <a:off x="609600" y="238723"/>
            <a:ext cx="10227733" cy="1323439"/>
          </a:xfrm>
          <a:prstGeom prst="rect">
            <a:avLst/>
          </a:prstGeom>
          <a:noFill/>
        </p:spPr>
        <p:txBody>
          <a:bodyPr wrap="square">
            <a:spAutoFit/>
          </a:bodyPr>
          <a:lstStyle/>
          <a:p>
            <a:r>
              <a:rPr lang="en-GB" sz="4000" b="1" dirty="0">
                <a:solidFill>
                  <a:schemeClr val="bg1"/>
                </a:solidFill>
              </a:rPr>
              <a:t>Course Reps - </a:t>
            </a:r>
            <a:r>
              <a:rPr lang="en-GB" sz="4000" dirty="0">
                <a:solidFill>
                  <a:schemeClr val="bg1"/>
                </a:solidFill>
              </a:rPr>
              <a:t>(run by Students’ Union)</a:t>
            </a:r>
            <a:br>
              <a:rPr lang="en-GB" sz="4000" dirty="0">
                <a:solidFill>
                  <a:schemeClr val="bg1"/>
                </a:solidFill>
              </a:rPr>
            </a:br>
            <a:endParaRPr lang="en-GB" sz="4000" b="1" dirty="0">
              <a:solidFill>
                <a:schemeClr val="bg1"/>
              </a:solidFill>
            </a:endParaRPr>
          </a:p>
        </p:txBody>
      </p:sp>
      <p:sp>
        <p:nvSpPr>
          <p:cNvPr id="5" name="TextBox 4">
            <a:extLst>
              <a:ext uri="{FF2B5EF4-FFF2-40B4-BE49-F238E27FC236}">
                <a16:creationId xmlns:a16="http://schemas.microsoft.com/office/drawing/2014/main" id="{6ABA8104-00C4-BBCF-C402-0EABF96C41E0}"/>
              </a:ext>
            </a:extLst>
          </p:cNvPr>
          <p:cNvSpPr txBox="1"/>
          <p:nvPr/>
        </p:nvSpPr>
        <p:spPr>
          <a:xfrm>
            <a:off x="527663" y="1564392"/>
            <a:ext cx="11458222" cy="4524315"/>
          </a:xfrm>
          <a:prstGeom prst="rect">
            <a:avLst/>
          </a:prstGeom>
          <a:noFill/>
        </p:spPr>
        <p:txBody>
          <a:bodyPr wrap="square">
            <a:spAutoFit/>
          </a:bodyPr>
          <a:lstStyle/>
          <a:p>
            <a:r>
              <a:rPr lang="en-GB" sz="2400" dirty="0">
                <a:solidFill>
                  <a:schemeClr val="bg1"/>
                </a:solidFill>
              </a:rPr>
              <a:t>The system for recruiting new course reps has changed for the year and will be owned by the Students’ Union</a:t>
            </a:r>
            <a:br>
              <a:rPr lang="en-GB" sz="2400" dirty="0">
                <a:solidFill>
                  <a:schemeClr val="bg1"/>
                </a:solidFill>
              </a:rPr>
            </a:br>
            <a:br>
              <a:rPr lang="en-GB" sz="2400" dirty="0">
                <a:solidFill>
                  <a:schemeClr val="bg1"/>
                </a:solidFill>
              </a:rPr>
            </a:br>
            <a:r>
              <a:rPr lang="en-GB" sz="2400" dirty="0">
                <a:solidFill>
                  <a:schemeClr val="bg1"/>
                </a:solidFill>
              </a:rPr>
              <a:t>We are now only recruiting one Course Rep per level, per course. This is in line with changes approved at Education Committee previously.</a:t>
            </a:r>
            <a:br>
              <a:rPr lang="en-GB" sz="2400" dirty="0">
                <a:solidFill>
                  <a:schemeClr val="bg1"/>
                </a:solidFill>
              </a:rPr>
            </a:br>
            <a:r>
              <a:rPr lang="en-GB" sz="2400" dirty="0">
                <a:solidFill>
                  <a:schemeClr val="bg1"/>
                </a:solidFill>
              </a:rPr>
              <a:t>We will also now be appointing course reps, rather than going through an election process.</a:t>
            </a:r>
            <a:br>
              <a:rPr lang="en-GB" sz="2400" dirty="0">
                <a:solidFill>
                  <a:schemeClr val="bg1"/>
                </a:solidFill>
              </a:rPr>
            </a:br>
            <a:br>
              <a:rPr lang="en-GB" sz="2400" dirty="0">
                <a:solidFill>
                  <a:schemeClr val="bg1"/>
                </a:solidFill>
              </a:rPr>
            </a:br>
            <a:r>
              <a:rPr lang="en-GB" sz="2400" dirty="0">
                <a:solidFill>
                  <a:schemeClr val="bg1"/>
                </a:solidFill>
              </a:rPr>
              <a:t>Academic colleagues are asked to promote the opportunity to students, ask for volunteers and then have students fill in the form here (QR code on the next slide). Deadline: 11th October</a:t>
            </a:r>
            <a:br>
              <a:rPr lang="en-GB" sz="2400" dirty="0">
                <a:solidFill>
                  <a:schemeClr val="bg1"/>
                </a:solidFill>
              </a:rPr>
            </a:br>
            <a:endParaRPr lang="en-GB" sz="2400" dirty="0"/>
          </a:p>
        </p:txBody>
      </p:sp>
    </p:spTree>
    <p:extLst>
      <p:ext uri="{BB962C8B-B14F-4D97-AF65-F5344CB8AC3E}">
        <p14:creationId xmlns:p14="http://schemas.microsoft.com/office/powerpoint/2010/main" val="2366691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7ABE12-AFD2-F17D-B69A-3C1B31EE6AC7}"/>
              </a:ext>
            </a:extLst>
          </p:cNvPr>
          <p:cNvSpPr/>
          <p:nvPr/>
        </p:nvSpPr>
        <p:spPr>
          <a:xfrm>
            <a:off x="0" y="0"/>
            <a:ext cx="12192000" cy="11853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1C859A6-D247-D9A9-9F3B-0700E5FE9FB6}"/>
              </a:ext>
            </a:extLst>
          </p:cNvPr>
          <p:cNvSpPr txBox="1"/>
          <p:nvPr/>
        </p:nvSpPr>
        <p:spPr>
          <a:xfrm>
            <a:off x="609600" y="238723"/>
            <a:ext cx="10227733" cy="1323439"/>
          </a:xfrm>
          <a:prstGeom prst="rect">
            <a:avLst/>
          </a:prstGeom>
          <a:noFill/>
        </p:spPr>
        <p:txBody>
          <a:bodyPr wrap="square">
            <a:spAutoFit/>
          </a:bodyPr>
          <a:lstStyle/>
          <a:p>
            <a:r>
              <a:rPr lang="en-GB" sz="4000" b="1" dirty="0">
                <a:solidFill>
                  <a:schemeClr val="bg1"/>
                </a:solidFill>
              </a:rPr>
              <a:t>Course Reps - </a:t>
            </a:r>
            <a:r>
              <a:rPr lang="en-GB" sz="4000" dirty="0">
                <a:solidFill>
                  <a:schemeClr val="bg1"/>
                </a:solidFill>
              </a:rPr>
              <a:t>(run by Students’ Union)</a:t>
            </a:r>
            <a:br>
              <a:rPr lang="en-GB" sz="4000" dirty="0">
                <a:solidFill>
                  <a:schemeClr val="bg1"/>
                </a:solidFill>
              </a:rPr>
            </a:br>
            <a:endParaRPr lang="en-GB" sz="4000" b="1" dirty="0">
              <a:solidFill>
                <a:schemeClr val="bg1"/>
              </a:solidFill>
            </a:endParaRPr>
          </a:p>
        </p:txBody>
      </p:sp>
      <p:sp>
        <p:nvSpPr>
          <p:cNvPr id="5" name="TextBox 4">
            <a:extLst>
              <a:ext uri="{FF2B5EF4-FFF2-40B4-BE49-F238E27FC236}">
                <a16:creationId xmlns:a16="http://schemas.microsoft.com/office/drawing/2014/main" id="{6ABA8104-00C4-BBCF-C402-0EABF96C41E0}"/>
              </a:ext>
            </a:extLst>
          </p:cNvPr>
          <p:cNvSpPr txBox="1"/>
          <p:nvPr/>
        </p:nvSpPr>
        <p:spPr>
          <a:xfrm>
            <a:off x="487346" y="1562162"/>
            <a:ext cx="11458222" cy="3785652"/>
          </a:xfrm>
          <a:prstGeom prst="rect">
            <a:avLst/>
          </a:prstGeom>
          <a:noFill/>
        </p:spPr>
        <p:txBody>
          <a:bodyPr wrap="square">
            <a:spAutoFit/>
          </a:bodyPr>
          <a:lstStyle/>
          <a:p>
            <a:r>
              <a:rPr lang="en-GB" sz="2400" dirty="0">
                <a:solidFill>
                  <a:schemeClr val="bg1"/>
                </a:solidFill>
              </a:rPr>
              <a:t>If there is interest from more than one student, please ask them to fill in the form and a decision will be made by the SU how many course reps will be confirmed and who the course rep is, they will contact you to confirm the outcome (preference will be given to previous course reps). • </a:t>
            </a:r>
            <a:br>
              <a:rPr lang="en-GB" sz="2400" dirty="0">
                <a:solidFill>
                  <a:schemeClr val="bg1"/>
                </a:solidFill>
              </a:rPr>
            </a:br>
            <a:endParaRPr lang="en-GB" sz="2400" dirty="0">
              <a:solidFill>
                <a:schemeClr val="bg1"/>
              </a:solidFill>
            </a:endParaRPr>
          </a:p>
          <a:p>
            <a:r>
              <a:rPr lang="en-GB" sz="2400" dirty="0">
                <a:solidFill>
                  <a:schemeClr val="bg1"/>
                </a:solidFill>
              </a:rPr>
              <a:t>Training will be held </a:t>
            </a:r>
            <a:r>
              <a:rPr lang="en-GB" sz="2400" b="1" dirty="0">
                <a:solidFill>
                  <a:schemeClr val="bg1"/>
                </a:solidFill>
              </a:rPr>
              <a:t>w/c 14th October </a:t>
            </a:r>
            <a:r>
              <a:rPr lang="en-GB" sz="2400" dirty="0">
                <a:solidFill>
                  <a:schemeClr val="bg1"/>
                </a:solidFill>
              </a:rPr>
              <a:t>before the first Committees.</a:t>
            </a:r>
            <a:br>
              <a:rPr lang="en-GB" sz="2400" dirty="0">
                <a:solidFill>
                  <a:schemeClr val="bg1"/>
                </a:solidFill>
              </a:rPr>
            </a:br>
            <a:br>
              <a:rPr lang="en-GB" sz="2400" dirty="0">
                <a:solidFill>
                  <a:schemeClr val="bg1"/>
                </a:solidFill>
              </a:rPr>
            </a:br>
            <a:r>
              <a:rPr lang="en-GB" sz="2400" dirty="0">
                <a:solidFill>
                  <a:schemeClr val="bg1"/>
                </a:solidFill>
              </a:rPr>
              <a:t>Enhanced support package for the year for course reps.</a:t>
            </a:r>
            <a:br>
              <a:rPr lang="en-GB" sz="2400" dirty="0">
                <a:solidFill>
                  <a:schemeClr val="bg1"/>
                </a:solidFill>
              </a:rPr>
            </a:br>
            <a:br>
              <a:rPr lang="en-GB" sz="2400" dirty="0">
                <a:solidFill>
                  <a:schemeClr val="bg1"/>
                </a:solidFill>
              </a:rPr>
            </a:br>
            <a:r>
              <a:rPr lang="en-GB" sz="2400" dirty="0">
                <a:solidFill>
                  <a:schemeClr val="bg1"/>
                </a:solidFill>
              </a:rPr>
              <a:t>Any questions on course reps can be sent to hannah.piatkiewicz@solent.ac.uk</a:t>
            </a:r>
            <a:endParaRPr lang="en-GB" sz="2400" dirty="0"/>
          </a:p>
        </p:txBody>
      </p:sp>
    </p:spTree>
    <p:extLst>
      <p:ext uri="{BB962C8B-B14F-4D97-AF65-F5344CB8AC3E}">
        <p14:creationId xmlns:p14="http://schemas.microsoft.com/office/powerpoint/2010/main" val="36746448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7ABE12-AFD2-F17D-B69A-3C1B31EE6AC7}"/>
              </a:ext>
            </a:extLst>
          </p:cNvPr>
          <p:cNvSpPr/>
          <p:nvPr/>
        </p:nvSpPr>
        <p:spPr>
          <a:xfrm>
            <a:off x="0" y="0"/>
            <a:ext cx="12192000" cy="11853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1C859A6-D247-D9A9-9F3B-0700E5FE9FB6}"/>
              </a:ext>
            </a:extLst>
          </p:cNvPr>
          <p:cNvSpPr txBox="1"/>
          <p:nvPr/>
        </p:nvSpPr>
        <p:spPr>
          <a:xfrm>
            <a:off x="609600" y="238723"/>
            <a:ext cx="10227733" cy="707886"/>
          </a:xfrm>
          <a:prstGeom prst="rect">
            <a:avLst/>
          </a:prstGeom>
          <a:noFill/>
        </p:spPr>
        <p:txBody>
          <a:bodyPr wrap="square">
            <a:spAutoFit/>
          </a:bodyPr>
          <a:lstStyle/>
          <a:p>
            <a:r>
              <a:rPr lang="en-GB" sz="4000" dirty="0">
                <a:solidFill>
                  <a:schemeClr val="bg1"/>
                </a:solidFill>
              </a:rPr>
              <a:t>Course Rep nomination</a:t>
            </a:r>
            <a:endParaRPr lang="en-GB" sz="4000" b="1" dirty="0">
              <a:solidFill>
                <a:schemeClr val="bg1"/>
              </a:solidFill>
            </a:endParaRPr>
          </a:p>
        </p:txBody>
      </p:sp>
      <p:pic>
        <p:nvPicPr>
          <p:cNvPr id="6" name="Picture 5">
            <a:extLst>
              <a:ext uri="{FF2B5EF4-FFF2-40B4-BE49-F238E27FC236}">
                <a16:creationId xmlns:a16="http://schemas.microsoft.com/office/drawing/2014/main" id="{F5510C7B-69F9-BB18-15A8-2E32A43E8AA5}"/>
              </a:ext>
            </a:extLst>
          </p:cNvPr>
          <p:cNvPicPr>
            <a:picLocks noChangeAspect="1"/>
          </p:cNvPicPr>
          <p:nvPr/>
        </p:nvPicPr>
        <p:blipFill>
          <a:blip r:embed="rId2"/>
          <a:stretch>
            <a:fillRect/>
          </a:stretch>
        </p:blipFill>
        <p:spPr>
          <a:xfrm>
            <a:off x="1775809" y="1741796"/>
            <a:ext cx="8640381" cy="4877481"/>
          </a:xfrm>
          <a:prstGeom prst="rect">
            <a:avLst/>
          </a:prstGeom>
        </p:spPr>
      </p:pic>
    </p:spTree>
    <p:extLst>
      <p:ext uri="{BB962C8B-B14F-4D97-AF65-F5344CB8AC3E}">
        <p14:creationId xmlns:p14="http://schemas.microsoft.com/office/powerpoint/2010/main" val="3720028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83710A-184C-4A44-8C8C-1ED81A7723AE}"/>
              </a:ext>
            </a:extLst>
          </p:cNvPr>
          <p:cNvPicPr>
            <a:picLocks noChangeAspect="1"/>
          </p:cNvPicPr>
          <p:nvPr/>
        </p:nvPicPr>
        <p:blipFill>
          <a:blip r:embed="rId2"/>
          <a:stretch>
            <a:fillRect/>
          </a:stretch>
        </p:blipFill>
        <p:spPr>
          <a:xfrm>
            <a:off x="1193800" y="-25400"/>
            <a:ext cx="10972800" cy="6858000"/>
          </a:xfrm>
          <a:prstGeom prst="rect">
            <a:avLst/>
          </a:prstGeom>
        </p:spPr>
      </p:pic>
      <p:sp>
        <p:nvSpPr>
          <p:cNvPr id="4" name="Rectangle 3">
            <a:extLst>
              <a:ext uri="{FF2B5EF4-FFF2-40B4-BE49-F238E27FC236}">
                <a16:creationId xmlns:a16="http://schemas.microsoft.com/office/drawing/2014/main" id="{3BC3D019-63BF-1645-B22A-4B323172D9FE}"/>
              </a:ext>
            </a:extLst>
          </p:cNvPr>
          <p:cNvSpPr/>
          <p:nvPr/>
        </p:nvSpPr>
        <p:spPr>
          <a:xfrm>
            <a:off x="5562600" y="3048000"/>
            <a:ext cx="304800" cy="533400"/>
          </a:xfrm>
          <a:prstGeom prst="rect">
            <a:avLst/>
          </a:prstGeom>
          <a:solidFill>
            <a:srgbClr val="EF2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CDA280E-5FCD-994C-8082-9890492675C8}"/>
              </a:ext>
            </a:extLst>
          </p:cNvPr>
          <p:cNvGrpSpPr/>
          <p:nvPr/>
        </p:nvGrpSpPr>
        <p:grpSpPr>
          <a:xfrm>
            <a:off x="1219200" y="2552699"/>
            <a:ext cx="2667000" cy="647701"/>
            <a:chOff x="1219200" y="2552699"/>
            <a:chExt cx="2667000" cy="647701"/>
          </a:xfrm>
        </p:grpSpPr>
        <p:cxnSp>
          <p:nvCxnSpPr>
            <p:cNvPr id="7" name="Straight Arrow Connector 6">
              <a:extLst>
                <a:ext uri="{FF2B5EF4-FFF2-40B4-BE49-F238E27FC236}">
                  <a16:creationId xmlns:a16="http://schemas.microsoft.com/office/drawing/2014/main" id="{4AA7EA2F-0639-8C41-9D9A-05215A38239E}"/>
                </a:ext>
              </a:extLst>
            </p:cNvPr>
            <p:cNvCxnSpPr>
              <a:cxnSpLocks/>
            </p:cNvCxnSpPr>
            <p:nvPr/>
          </p:nvCxnSpPr>
          <p:spPr>
            <a:xfrm>
              <a:off x="1981200" y="2768142"/>
              <a:ext cx="1905000" cy="432258"/>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D6EA27D-B654-EB47-B8EA-99E77CA7C3F2}"/>
                </a:ext>
              </a:extLst>
            </p:cNvPr>
            <p:cNvSpPr txBox="1"/>
            <p:nvPr/>
          </p:nvSpPr>
          <p:spPr>
            <a:xfrm>
              <a:off x="1219200" y="2552699"/>
              <a:ext cx="990600" cy="430887"/>
            </a:xfrm>
            <a:prstGeom prst="rect">
              <a:avLst/>
            </a:prstGeom>
            <a:solidFill>
              <a:schemeClr val="bg1"/>
            </a:solidFill>
            <a:ln>
              <a:solidFill>
                <a:schemeClr val="tx1"/>
              </a:solidFill>
            </a:ln>
          </p:spPr>
          <p:txBody>
            <a:bodyPr wrap="square" lIns="0" tIns="0" rIns="0" bIns="0" rtlCol="0">
              <a:spAutoFit/>
            </a:bodyPr>
            <a:lstStyle/>
            <a:p>
              <a:pPr algn="ctr"/>
              <a:r>
                <a:rPr lang="en-US" sz="1400">
                  <a:solidFill>
                    <a:schemeClr val="tx2"/>
                  </a:solidFill>
                </a:rPr>
                <a:t>Students </a:t>
              </a:r>
            </a:p>
            <a:p>
              <a:pPr algn="ctr"/>
              <a:r>
                <a:rPr lang="en-US" sz="1400">
                  <a:solidFill>
                    <a:schemeClr val="tx2"/>
                  </a:solidFill>
                </a:rPr>
                <a:t>Union</a:t>
              </a:r>
            </a:p>
          </p:txBody>
        </p:sp>
      </p:grpSp>
      <p:grpSp>
        <p:nvGrpSpPr>
          <p:cNvPr id="15" name="Group 14">
            <a:extLst>
              <a:ext uri="{FF2B5EF4-FFF2-40B4-BE49-F238E27FC236}">
                <a16:creationId xmlns:a16="http://schemas.microsoft.com/office/drawing/2014/main" id="{CEA5C9CF-1FCC-0043-B6C4-50A870BD340D}"/>
              </a:ext>
            </a:extLst>
          </p:cNvPr>
          <p:cNvGrpSpPr/>
          <p:nvPr/>
        </p:nvGrpSpPr>
        <p:grpSpPr>
          <a:xfrm>
            <a:off x="4572000" y="1182469"/>
            <a:ext cx="2971800" cy="1585673"/>
            <a:chOff x="4572000" y="1182469"/>
            <a:chExt cx="2971800" cy="1585673"/>
          </a:xfrm>
        </p:grpSpPr>
        <p:cxnSp>
          <p:nvCxnSpPr>
            <p:cNvPr id="11" name="Straight Arrow Connector 10">
              <a:extLst>
                <a:ext uri="{FF2B5EF4-FFF2-40B4-BE49-F238E27FC236}">
                  <a16:creationId xmlns:a16="http://schemas.microsoft.com/office/drawing/2014/main" id="{36EB4788-F27D-7843-A739-1B5B1A2EC1B0}"/>
                </a:ext>
              </a:extLst>
            </p:cNvPr>
            <p:cNvCxnSpPr>
              <a:cxnSpLocks/>
            </p:cNvCxnSpPr>
            <p:nvPr/>
          </p:nvCxnSpPr>
          <p:spPr>
            <a:xfrm flipH="1">
              <a:off x="4572000" y="1600200"/>
              <a:ext cx="1295400" cy="1167942"/>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8F004EE-684A-2542-B44E-8D435D7268BB}"/>
                </a:ext>
              </a:extLst>
            </p:cNvPr>
            <p:cNvSpPr txBox="1"/>
            <p:nvPr/>
          </p:nvSpPr>
          <p:spPr>
            <a:xfrm>
              <a:off x="5715000" y="1182469"/>
              <a:ext cx="1828800" cy="646331"/>
            </a:xfrm>
            <a:prstGeom prst="rect">
              <a:avLst/>
            </a:prstGeom>
            <a:solidFill>
              <a:schemeClr val="bg1"/>
            </a:solidFill>
            <a:ln>
              <a:solidFill>
                <a:schemeClr val="tx1"/>
              </a:solidFill>
            </a:ln>
          </p:spPr>
          <p:txBody>
            <a:bodyPr wrap="square" lIns="0" tIns="0" rIns="0" bIns="0" rtlCol="0">
              <a:spAutoFit/>
            </a:bodyPr>
            <a:lstStyle/>
            <a:p>
              <a:pPr algn="ctr"/>
              <a:r>
                <a:rPr lang="en-US" sz="1400">
                  <a:solidFill>
                    <a:schemeClr val="tx2"/>
                  </a:solidFill>
                </a:rPr>
                <a:t>JM Building</a:t>
              </a:r>
            </a:p>
            <a:p>
              <a:pPr algn="ctr"/>
              <a:r>
                <a:rPr lang="en-US" sz="1400">
                  <a:solidFill>
                    <a:schemeClr val="tx2"/>
                  </a:solidFill>
                </a:rPr>
                <a:t>Computing Staff Team</a:t>
              </a:r>
            </a:p>
            <a:p>
              <a:pPr algn="ctr"/>
              <a:r>
                <a:rPr lang="en-US" sz="1400">
                  <a:solidFill>
                    <a:schemeClr val="tx2"/>
                  </a:solidFill>
                </a:rPr>
                <a:t>JM506</a:t>
              </a:r>
            </a:p>
          </p:txBody>
        </p:sp>
      </p:grpSp>
    </p:spTree>
    <p:extLst>
      <p:ext uri="{BB962C8B-B14F-4D97-AF65-F5344CB8AC3E}">
        <p14:creationId xmlns:p14="http://schemas.microsoft.com/office/powerpoint/2010/main" val="81689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11263781" cy="6858000"/>
          </a:xfrm>
          <a:prstGeom prst="rect">
            <a:avLst/>
          </a:prstGeom>
        </p:spPr>
      </p:pic>
      <p:sp>
        <p:nvSpPr>
          <p:cNvPr id="3" name="Rectangle 2"/>
          <p:cNvSpPr/>
          <p:nvPr/>
        </p:nvSpPr>
        <p:spPr>
          <a:xfrm>
            <a:off x="0" y="2615540"/>
            <a:ext cx="12192000" cy="16269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19150" y="2760551"/>
            <a:ext cx="9553699" cy="1200329"/>
          </a:xfrm>
          <a:prstGeom prst="rect">
            <a:avLst/>
          </a:prstGeom>
          <a:noFill/>
        </p:spPr>
        <p:txBody>
          <a:bodyPr wrap="square" rtlCol="0">
            <a:spAutoFit/>
          </a:bodyPr>
          <a:lstStyle/>
          <a:p>
            <a:pPr algn="ctr"/>
            <a:r>
              <a:rPr lang="en-US" sz="7200" dirty="0">
                <a:solidFill>
                  <a:schemeClr val="bg1"/>
                </a:solidFill>
                <a:latin typeface="Trebuchet MS" charset="0"/>
                <a:ea typeface="Trebuchet MS" charset="0"/>
                <a:cs typeface="Trebuchet MS" charset="0"/>
              </a:rPr>
              <a:t>Questions</a:t>
            </a:r>
          </a:p>
        </p:txBody>
      </p:sp>
    </p:spTree>
    <p:extLst>
      <p:ext uri="{BB962C8B-B14F-4D97-AF65-F5344CB8AC3E}">
        <p14:creationId xmlns:p14="http://schemas.microsoft.com/office/powerpoint/2010/main" val="378743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37F6-E5E4-4083-08DC-FBCE1FB621FE}"/>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1660217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a:extLst>
              <a:ext uri="{FF2B5EF4-FFF2-40B4-BE49-F238E27FC236}">
                <a16:creationId xmlns:a16="http://schemas.microsoft.com/office/drawing/2014/main" id="{00C230CF-C63F-B1CE-6242-AD92A65D3B33}"/>
              </a:ext>
            </a:extLst>
          </p:cNvPr>
          <p:cNvSpPr txBox="1"/>
          <p:nvPr/>
        </p:nvSpPr>
        <p:spPr>
          <a:xfrm>
            <a:off x="1581150" y="1215043"/>
            <a:ext cx="9029700" cy="2708434"/>
          </a:xfrm>
          <a:prstGeom prst="rect">
            <a:avLst/>
          </a:prstGeom>
        </p:spPr>
        <p:txBody>
          <a:bodyPr wrap="square" lIns="0" tIns="0" rIns="0" bIns="0" rtlCol="0">
            <a:spAutoFit/>
          </a:bodyPr>
          <a:lstStyle/>
          <a:p>
            <a:pPr algn="ctr"/>
            <a:r>
              <a:rPr lang="en-GB" sz="8800" b="1" dirty="0">
                <a:solidFill>
                  <a:schemeClr val="bg1"/>
                </a:solidFill>
              </a:rPr>
              <a:t>Apprenticeship Standard</a:t>
            </a:r>
          </a:p>
        </p:txBody>
      </p:sp>
    </p:spTree>
    <p:extLst>
      <p:ext uri="{BB962C8B-B14F-4D97-AF65-F5344CB8AC3E}">
        <p14:creationId xmlns:p14="http://schemas.microsoft.com/office/powerpoint/2010/main" val="1670437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D4FDD49-FC81-6749-D48E-8192F67B8D30}"/>
              </a:ext>
            </a:extLst>
          </p:cNvPr>
          <p:cNvGrpSpPr/>
          <p:nvPr/>
        </p:nvGrpSpPr>
        <p:grpSpPr>
          <a:xfrm>
            <a:off x="574500" y="0"/>
            <a:ext cx="11043000" cy="6858000"/>
            <a:chOff x="574500" y="0"/>
            <a:chExt cx="11043000" cy="6858000"/>
          </a:xfrm>
          <a:effectLst>
            <a:outerShdw blurRad="50800" dist="38100" dir="2700000" algn="tl" rotWithShape="0">
              <a:prstClr val="black">
                <a:alpha val="40000"/>
              </a:prstClr>
            </a:outerShdw>
          </a:effectLst>
        </p:grpSpPr>
        <p:pic>
          <p:nvPicPr>
            <p:cNvPr id="3" name="Picture 2">
              <a:extLst>
                <a:ext uri="{FF2B5EF4-FFF2-40B4-BE49-F238E27FC236}">
                  <a16:creationId xmlns:a16="http://schemas.microsoft.com/office/drawing/2014/main" id="{BDB98C8C-B5FF-69E0-6105-3E3B7FB553EF}"/>
                </a:ext>
              </a:extLst>
            </p:cNvPr>
            <p:cNvPicPr>
              <a:picLocks noChangeAspect="1"/>
            </p:cNvPicPr>
            <p:nvPr/>
          </p:nvPicPr>
          <p:blipFill>
            <a:blip r:embed="rId2"/>
            <a:stretch>
              <a:fillRect/>
            </a:stretch>
          </p:blipFill>
          <p:spPr>
            <a:xfrm>
              <a:off x="574500" y="0"/>
              <a:ext cx="11043000" cy="6858000"/>
            </a:xfrm>
            <a:prstGeom prst="rect">
              <a:avLst/>
            </a:prstGeom>
          </p:spPr>
        </p:pic>
        <p:pic>
          <p:nvPicPr>
            <p:cNvPr id="5" name="Picture 4">
              <a:extLst>
                <a:ext uri="{FF2B5EF4-FFF2-40B4-BE49-F238E27FC236}">
                  <a16:creationId xmlns:a16="http://schemas.microsoft.com/office/drawing/2014/main" id="{AADCE415-ABD2-FDCF-F1A7-6BE8A5E8B2D6}"/>
                </a:ext>
              </a:extLst>
            </p:cNvPr>
            <p:cNvPicPr>
              <a:picLocks noChangeAspect="1"/>
            </p:cNvPicPr>
            <p:nvPr/>
          </p:nvPicPr>
          <p:blipFill>
            <a:blip r:embed="rId3"/>
            <a:srcRect b="36164"/>
            <a:stretch/>
          </p:blipFill>
          <p:spPr>
            <a:xfrm>
              <a:off x="1346714" y="2480154"/>
              <a:ext cx="6141596" cy="4377846"/>
            </a:xfrm>
            <a:prstGeom prst="rect">
              <a:avLst/>
            </a:prstGeom>
          </p:spPr>
        </p:pic>
      </p:grpSp>
    </p:spTree>
    <p:extLst>
      <p:ext uri="{BB962C8B-B14F-4D97-AF65-F5344CB8AC3E}">
        <p14:creationId xmlns:p14="http://schemas.microsoft.com/office/powerpoint/2010/main" val="952837120"/>
      </p:ext>
    </p:extLst>
  </p:cSld>
  <p:clrMapOvr>
    <a:masterClrMapping/>
  </p:clrMapOvr>
</p:sld>
</file>

<file path=ppt/theme/theme1.xml><?xml version="1.0" encoding="utf-8"?>
<a:theme xmlns:a="http://schemas.openxmlformats.org/drawingml/2006/main" name="Office Theme">
  <a:themeElements>
    <a:clrScheme name="Solent">
      <a:dk1>
        <a:srgbClr val="1D2136"/>
      </a:dk1>
      <a:lt1>
        <a:srgbClr val="FFFFFF"/>
      </a:lt1>
      <a:dk2>
        <a:srgbClr val="1D2136"/>
      </a:dk2>
      <a:lt2>
        <a:srgbClr val="FFFFFF"/>
      </a:lt2>
      <a:accent1>
        <a:srgbClr val="CD1423"/>
      </a:accent1>
      <a:accent2>
        <a:srgbClr val="1D2136"/>
      </a:accent2>
      <a:accent3>
        <a:srgbClr val="C6C745"/>
      </a:accent3>
      <a:accent4>
        <a:srgbClr val="FF4D00"/>
      </a:accent4>
      <a:accent5>
        <a:srgbClr val="01C3DE"/>
      </a:accent5>
      <a:accent6>
        <a:srgbClr val="C9267D"/>
      </a:accent6>
      <a:hlink>
        <a:srgbClr val="01C3DE"/>
      </a:hlink>
      <a:folHlink>
        <a:srgbClr val="1D213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Soton_Solent-template_2024.potx" id="{26D22C6F-360E-4BA4-85EA-311E3C6369B3}" vid="{FFEAEAAF-436E-4FD0-8AC4-4324E202D8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NEW_Soton_Solent-template_2024</Template>
  <TotalTime>239</TotalTime>
  <Words>1678</Words>
  <Application>Microsoft Office PowerPoint</Application>
  <PresentationFormat>Widescreen</PresentationFormat>
  <Paragraphs>145</Paragraphs>
  <Slides>71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Aptos</vt:lpstr>
      <vt:lpstr>Arial</vt:lpstr>
      <vt:lpstr>Calibri</vt:lpstr>
      <vt:lpstr>Impact</vt:lpstr>
      <vt:lpstr>Times</vt:lpstr>
      <vt:lpstr>Trebuchet MS</vt:lpstr>
      <vt:lpstr>Office Theme</vt:lpstr>
      <vt:lpstr>Data Analyst Apprenticeship</vt:lpstr>
      <vt:lpstr>Martin Reid</vt:lpstr>
      <vt:lpstr>KENTON WHEELER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Solent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Reid</dc:creator>
  <cp:lastModifiedBy>Martin Reid</cp:lastModifiedBy>
  <cp:revision>1</cp:revision>
  <dcterms:created xsi:type="dcterms:W3CDTF">2025-01-13T18:37:12Z</dcterms:created>
  <dcterms:modified xsi:type="dcterms:W3CDTF">2025-01-14T09:54:25Z</dcterms:modified>
</cp:coreProperties>
</file>