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364" r:id="rId2"/>
    <p:sldId id="358" r:id="rId3"/>
    <p:sldId id="260" r:id="rId4"/>
    <p:sldId id="366" r:id="rId5"/>
    <p:sldId id="367" r:id="rId6"/>
    <p:sldId id="262" r:id="rId7"/>
    <p:sldId id="263" r:id="rId8"/>
    <p:sldId id="270" r:id="rId9"/>
    <p:sldId id="265" r:id="rId10"/>
    <p:sldId id="266" r:id="rId11"/>
    <p:sldId id="267" r:id="rId12"/>
    <p:sldId id="268" r:id="rId13"/>
    <p:sldId id="269" r:id="rId14"/>
    <p:sldId id="357" r:id="rId15"/>
    <p:sldId id="271" r:id="rId16"/>
    <p:sldId id="320" r:id="rId17"/>
    <p:sldId id="274" r:id="rId18"/>
    <p:sldId id="321" r:id="rId19"/>
    <p:sldId id="331" r:id="rId20"/>
    <p:sldId id="327" r:id="rId21"/>
    <p:sldId id="330" r:id="rId22"/>
    <p:sldId id="277" r:id="rId23"/>
    <p:sldId id="363" r:id="rId24"/>
    <p:sldId id="278" r:id="rId25"/>
    <p:sldId id="279" r:id="rId26"/>
    <p:sldId id="280" r:id="rId27"/>
    <p:sldId id="282" r:id="rId28"/>
    <p:sldId id="283" r:id="rId29"/>
    <p:sldId id="284" r:id="rId30"/>
    <p:sldId id="288" r:id="rId31"/>
    <p:sldId id="289" r:id="rId32"/>
    <p:sldId id="290" r:id="rId33"/>
    <p:sldId id="291" r:id="rId34"/>
    <p:sldId id="328" r:id="rId35"/>
    <p:sldId id="292" r:id="rId36"/>
    <p:sldId id="294" r:id="rId37"/>
    <p:sldId id="295" r:id="rId38"/>
    <p:sldId id="298" r:id="rId39"/>
    <p:sldId id="299" r:id="rId40"/>
    <p:sldId id="300" r:id="rId41"/>
    <p:sldId id="301" r:id="rId42"/>
    <p:sldId id="303" r:id="rId43"/>
    <p:sldId id="304" r:id="rId44"/>
    <p:sldId id="309" r:id="rId45"/>
    <p:sldId id="310" r:id="rId46"/>
    <p:sldId id="313" r:id="rId47"/>
    <p:sldId id="314" r:id="rId48"/>
    <p:sldId id="316" r:id="rId49"/>
    <p:sldId id="368" r:id="rId50"/>
    <p:sldId id="317" r:id="rId51"/>
    <p:sldId id="352" r:id="rId52"/>
    <p:sldId id="353" r:id="rId53"/>
    <p:sldId id="354" r:id="rId54"/>
    <p:sldId id="355" r:id="rId55"/>
    <p:sldId id="335" r:id="rId56"/>
    <p:sldId id="336" r:id="rId57"/>
    <p:sldId id="337" r:id="rId58"/>
    <p:sldId id="343" r:id="rId59"/>
    <p:sldId id="344" r:id="rId60"/>
    <p:sldId id="345" r:id="rId61"/>
    <p:sldId id="318" r:id="rId62"/>
    <p:sldId id="319" r:id="rId63"/>
    <p:sldId id="329" r:id="rId64"/>
    <p:sldId id="297" r:id="rId65"/>
    <p:sldId id="322" r:id="rId66"/>
    <p:sldId id="333" r:id="rId67"/>
    <p:sldId id="362" r:id="rId68"/>
    <p:sldId id="332" r:id="rId69"/>
    <p:sldId id="347" r:id="rId70"/>
    <p:sldId id="348" r:id="rId71"/>
    <p:sldId id="349" r:id="rId72"/>
    <p:sldId id="350" r:id="rId73"/>
    <p:sldId id="351" r:id="rId74"/>
    <p:sldId id="360" r:id="rId75"/>
    <p:sldId id="361" r:id="rId7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Jenner" initials="M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2"/>
    <a:srgbClr val="595959"/>
    <a:srgbClr val="E20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97177" autoAdjust="0"/>
  </p:normalViewPr>
  <p:slideViewPr>
    <p:cSldViewPr snapToGrid="0">
      <p:cViewPr varScale="1">
        <p:scale>
          <a:sx n="194" d="100"/>
          <a:sy n="194" d="100"/>
        </p:scale>
        <p:origin x="1824" y="156"/>
      </p:cViewPr>
      <p:guideLst>
        <p:guide orient="horz" pos="1643"/>
        <p:guide pos="2880"/>
      </p:guideLst>
    </p:cSldViewPr>
  </p:slideViewPr>
  <p:notesTextViewPr>
    <p:cViewPr>
      <p:scale>
        <a:sx n="1" d="1"/>
        <a:sy n="1" d="1"/>
      </p:scale>
      <p:origin x="0" y="0"/>
    </p:cViewPr>
  </p:notesTextViewPr>
  <p:sorterViewPr>
    <p:cViewPr>
      <p:scale>
        <a:sx n="112" d="100"/>
        <a:sy n="112" d="100"/>
      </p:scale>
      <p:origin x="0" y="-1704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68056-8104-2C43-9AAF-B7D21F1FE230}" type="datetimeFigureOut">
              <a:rPr lang="en-US" smtClean="0"/>
              <a:t>6/28/2023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AA622-982E-6F45-96CD-2C493BE9775F}" type="slidenum">
              <a:rPr lang="en-US" smtClean="0"/>
              <a:t>‹#›</a:t>
            </a:fld>
            <a:endParaRPr lang="en-US" dirty="0"/>
          </a:p>
        </p:txBody>
      </p:sp>
    </p:spTree>
    <p:extLst>
      <p:ext uri="{BB962C8B-B14F-4D97-AF65-F5344CB8AC3E}">
        <p14:creationId xmlns:p14="http://schemas.microsoft.com/office/powerpoint/2010/main" val="1289814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AAA622-982E-6F45-96CD-2C493BE9775F}" type="slidenum">
              <a:rPr lang="en-US" smtClean="0"/>
              <a:t>1</a:t>
            </a:fld>
            <a:endParaRPr lang="en-US" dirty="0"/>
          </a:p>
        </p:txBody>
      </p:sp>
    </p:spTree>
    <p:extLst>
      <p:ext uri="{BB962C8B-B14F-4D97-AF65-F5344CB8AC3E}">
        <p14:creationId xmlns:p14="http://schemas.microsoft.com/office/powerpoint/2010/main" val="2604432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Reference list contains all the sources you have reference</a:t>
            </a:r>
          </a:p>
        </p:txBody>
      </p:sp>
      <p:sp>
        <p:nvSpPr>
          <p:cNvPr id="4" name="Slide Number Placeholder 3"/>
          <p:cNvSpPr>
            <a:spLocks noGrp="1"/>
          </p:cNvSpPr>
          <p:nvPr>
            <p:ph type="sldNum" sz="quarter" idx="10"/>
          </p:nvPr>
        </p:nvSpPr>
        <p:spPr/>
        <p:txBody>
          <a:bodyPr/>
          <a:lstStyle/>
          <a:p>
            <a:fld id="{76DF6F03-934A-814A-9F22-66C9FB429F70}" type="slidenum">
              <a:rPr lang="en-US" smtClean="0"/>
              <a:t>15</a:t>
            </a:fld>
            <a:endParaRPr lang="en-US"/>
          </a:p>
        </p:txBody>
      </p:sp>
    </p:spTree>
    <p:extLst>
      <p:ext uri="{BB962C8B-B14F-4D97-AF65-F5344CB8AC3E}">
        <p14:creationId xmlns:p14="http://schemas.microsoft.com/office/powerpoint/2010/main" val="84378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Reference list contains all the sources you have reference</a:t>
            </a:r>
          </a:p>
        </p:txBody>
      </p:sp>
      <p:sp>
        <p:nvSpPr>
          <p:cNvPr id="4" name="Slide Number Placeholder 3"/>
          <p:cNvSpPr>
            <a:spLocks noGrp="1"/>
          </p:cNvSpPr>
          <p:nvPr>
            <p:ph type="sldNum" sz="quarter" idx="10"/>
          </p:nvPr>
        </p:nvSpPr>
        <p:spPr/>
        <p:txBody>
          <a:bodyPr/>
          <a:lstStyle/>
          <a:p>
            <a:fld id="{76DF6F03-934A-814A-9F22-66C9FB429F70}" type="slidenum">
              <a:rPr lang="en-US" smtClean="0"/>
              <a:t>16</a:t>
            </a:fld>
            <a:endParaRPr lang="en-US"/>
          </a:p>
        </p:txBody>
      </p:sp>
    </p:spTree>
    <p:extLst>
      <p:ext uri="{BB962C8B-B14F-4D97-AF65-F5344CB8AC3E}">
        <p14:creationId xmlns:p14="http://schemas.microsoft.com/office/powerpoint/2010/main" val="35905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AA622-982E-6F45-96CD-2C493BE9775F}" type="slidenum">
              <a:rPr lang="en-US" smtClean="0"/>
              <a:t>19</a:t>
            </a:fld>
            <a:endParaRPr lang="en-US" dirty="0"/>
          </a:p>
        </p:txBody>
      </p:sp>
    </p:spTree>
    <p:extLst>
      <p:ext uri="{BB962C8B-B14F-4D97-AF65-F5344CB8AC3E}">
        <p14:creationId xmlns:p14="http://schemas.microsoft.com/office/powerpoint/2010/main" val="765956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an example of </a:t>
            </a:r>
            <a:r>
              <a:rPr lang="en-US" dirty="0" err="1"/>
              <a:t>InTEXT</a:t>
            </a:r>
            <a:r>
              <a:rPr lang="en-US" dirty="0"/>
              <a:t> reference and and their corresponding reference list items. NOTE: </a:t>
            </a:r>
            <a:r>
              <a:rPr lang="en-US" dirty="0" err="1"/>
              <a:t>Althought</a:t>
            </a:r>
            <a:r>
              <a:rPr lang="en-US" dirty="0"/>
              <a:t> this example</a:t>
            </a:r>
            <a:r>
              <a:rPr lang="en-US" baseline="0" dirty="0"/>
              <a:t> is Harvard referencing it does not use the exact same style of formatting we use here at </a:t>
            </a:r>
            <a:r>
              <a:rPr lang="en-US" baseline="0" dirty="0" err="1"/>
              <a:t>Solent</a:t>
            </a:r>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24</a:t>
            </a:fld>
            <a:endParaRPr lang="en-US"/>
          </a:p>
        </p:txBody>
      </p:sp>
    </p:spTree>
    <p:extLst>
      <p:ext uri="{BB962C8B-B14F-4D97-AF65-F5344CB8AC3E}">
        <p14:creationId xmlns:p14="http://schemas.microsoft.com/office/powerpoint/2010/main" val="61950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have the same author but</a:t>
            </a:r>
            <a:r>
              <a:rPr lang="en-US" baseline="0" dirty="0"/>
              <a:t> reference a number of their</a:t>
            </a:r>
            <a:r>
              <a:rPr lang="en-US" dirty="0"/>
              <a:t> books add a,</a:t>
            </a:r>
            <a:r>
              <a:rPr lang="en-US" baseline="0" dirty="0"/>
              <a:t> b, c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27</a:t>
            </a:fld>
            <a:endParaRPr lang="en-US"/>
          </a:p>
        </p:txBody>
      </p:sp>
    </p:spTree>
    <p:extLst>
      <p:ext uri="{BB962C8B-B14F-4D97-AF65-F5344CB8AC3E}">
        <p14:creationId xmlns:p14="http://schemas.microsoft.com/office/powerpoint/2010/main" val="949207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have an image but do not have author or title describe the image and use the website as the author/ originator</a:t>
            </a:r>
          </a:p>
        </p:txBody>
      </p:sp>
      <p:sp>
        <p:nvSpPr>
          <p:cNvPr id="4" name="Slide Number Placeholder 3"/>
          <p:cNvSpPr>
            <a:spLocks noGrp="1"/>
          </p:cNvSpPr>
          <p:nvPr>
            <p:ph type="sldNum" sz="quarter" idx="10"/>
          </p:nvPr>
        </p:nvSpPr>
        <p:spPr/>
        <p:txBody>
          <a:bodyPr/>
          <a:lstStyle/>
          <a:p>
            <a:fld id="{76DF6F03-934A-814A-9F22-66C9FB429F70}" type="slidenum">
              <a:rPr lang="en-US" smtClean="0"/>
              <a:t>29</a:t>
            </a:fld>
            <a:endParaRPr lang="en-US"/>
          </a:p>
        </p:txBody>
      </p:sp>
    </p:spTree>
    <p:extLst>
      <p:ext uri="{BB962C8B-B14F-4D97-AF65-F5344CB8AC3E}">
        <p14:creationId xmlns:p14="http://schemas.microsoft.com/office/powerpoint/2010/main" val="94291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Place short citations within the body of text</a:t>
            </a:r>
          </a:p>
        </p:txBody>
      </p:sp>
      <p:sp>
        <p:nvSpPr>
          <p:cNvPr id="4" name="Slide Number Placeholder 3"/>
          <p:cNvSpPr>
            <a:spLocks noGrp="1"/>
          </p:cNvSpPr>
          <p:nvPr>
            <p:ph type="sldNum" sz="quarter" idx="10"/>
          </p:nvPr>
        </p:nvSpPr>
        <p:spPr/>
        <p:txBody>
          <a:bodyPr/>
          <a:lstStyle/>
          <a:p>
            <a:fld id="{76DF6F03-934A-814A-9F22-66C9FB429F70}" type="slidenum">
              <a:rPr lang="en-US" smtClean="0"/>
              <a:t>30</a:t>
            </a:fld>
            <a:endParaRPr lang="en-US"/>
          </a:p>
        </p:txBody>
      </p:sp>
    </p:spTree>
    <p:extLst>
      <p:ext uri="{BB962C8B-B14F-4D97-AF65-F5344CB8AC3E}">
        <p14:creationId xmlns:p14="http://schemas.microsoft.com/office/powerpoint/2010/main" val="60348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Longer quotations as separate paragraphs make sure these are single line spacing  you could place these in italics</a:t>
            </a:r>
          </a:p>
        </p:txBody>
      </p:sp>
      <p:sp>
        <p:nvSpPr>
          <p:cNvPr id="4" name="Slide Number Placeholder 3"/>
          <p:cNvSpPr>
            <a:spLocks noGrp="1"/>
          </p:cNvSpPr>
          <p:nvPr>
            <p:ph type="sldNum" sz="quarter" idx="10"/>
          </p:nvPr>
        </p:nvSpPr>
        <p:spPr/>
        <p:txBody>
          <a:bodyPr/>
          <a:lstStyle/>
          <a:p>
            <a:fld id="{76DF6F03-934A-814A-9F22-66C9FB429F70}" type="slidenum">
              <a:rPr lang="en-US" smtClean="0"/>
              <a:t>31</a:t>
            </a:fld>
            <a:endParaRPr lang="en-US"/>
          </a:p>
        </p:txBody>
      </p:sp>
    </p:spTree>
    <p:extLst>
      <p:ext uri="{BB962C8B-B14F-4D97-AF65-F5344CB8AC3E}">
        <p14:creationId xmlns:p14="http://schemas.microsoft.com/office/powerpoint/2010/main" val="2079198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Or you can</a:t>
            </a:r>
            <a:r>
              <a:rPr lang="en-US" baseline="0" dirty="0"/>
              <a:t> </a:t>
            </a:r>
            <a:r>
              <a:rPr lang="en-US" dirty="0"/>
              <a:t>indent</a:t>
            </a:r>
          </a:p>
        </p:txBody>
      </p:sp>
      <p:sp>
        <p:nvSpPr>
          <p:cNvPr id="4" name="Slide Number Placeholder 3"/>
          <p:cNvSpPr>
            <a:spLocks noGrp="1"/>
          </p:cNvSpPr>
          <p:nvPr>
            <p:ph type="sldNum" sz="quarter" idx="10"/>
          </p:nvPr>
        </p:nvSpPr>
        <p:spPr/>
        <p:txBody>
          <a:bodyPr/>
          <a:lstStyle/>
          <a:p>
            <a:fld id="{76DF6F03-934A-814A-9F22-66C9FB429F70}" type="slidenum">
              <a:rPr lang="en-US" smtClean="0"/>
              <a:t>32</a:t>
            </a:fld>
            <a:endParaRPr lang="en-US"/>
          </a:p>
        </p:txBody>
      </p:sp>
    </p:spTree>
    <p:extLst>
      <p:ext uri="{BB962C8B-B14F-4D97-AF65-F5344CB8AC3E}">
        <p14:creationId xmlns:p14="http://schemas.microsoft.com/office/powerpoint/2010/main" val="201253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35</a:t>
            </a:fld>
            <a:endParaRPr lang="en-US"/>
          </a:p>
        </p:txBody>
      </p:sp>
    </p:spTree>
    <p:extLst>
      <p:ext uri="{BB962C8B-B14F-4D97-AF65-F5344CB8AC3E}">
        <p14:creationId xmlns:p14="http://schemas.microsoft.com/office/powerpoint/2010/main" val="124586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AA622-982E-6F45-96CD-2C493BE9775F}" type="slidenum">
              <a:rPr lang="en-US" smtClean="0"/>
              <a:t>2</a:t>
            </a:fld>
            <a:endParaRPr lang="en-US" dirty="0"/>
          </a:p>
        </p:txBody>
      </p:sp>
    </p:spTree>
    <p:extLst>
      <p:ext uri="{BB962C8B-B14F-4D97-AF65-F5344CB8AC3E}">
        <p14:creationId xmlns:p14="http://schemas.microsoft.com/office/powerpoint/2010/main" val="1251064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it</a:t>
            </a:r>
            <a:r>
              <a:rPr lang="en-US" baseline="0" dirty="0"/>
              <a:t> </a:t>
            </a:r>
            <a:r>
              <a:rPr lang="en-US" dirty="0"/>
              <a:t>can make</a:t>
            </a:r>
          </a:p>
        </p:txBody>
      </p:sp>
      <p:sp>
        <p:nvSpPr>
          <p:cNvPr id="4" name="Slide Number Placeholder 3"/>
          <p:cNvSpPr>
            <a:spLocks noGrp="1"/>
          </p:cNvSpPr>
          <p:nvPr>
            <p:ph type="sldNum" sz="quarter" idx="10"/>
          </p:nvPr>
        </p:nvSpPr>
        <p:spPr/>
        <p:txBody>
          <a:bodyPr/>
          <a:lstStyle/>
          <a:p>
            <a:fld id="{76DF6F03-934A-814A-9F22-66C9FB429F70}" type="slidenum">
              <a:rPr lang="en-US" smtClean="0"/>
              <a:t>36</a:t>
            </a:fld>
            <a:endParaRPr lang="en-US"/>
          </a:p>
        </p:txBody>
      </p:sp>
    </p:spTree>
    <p:extLst>
      <p:ext uri="{BB962C8B-B14F-4D97-AF65-F5344CB8AC3E}">
        <p14:creationId xmlns:p14="http://schemas.microsoft.com/office/powerpoint/2010/main" val="72493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or break an assignment</a:t>
            </a:r>
          </a:p>
        </p:txBody>
      </p:sp>
      <p:sp>
        <p:nvSpPr>
          <p:cNvPr id="4" name="Slide Number Placeholder 3"/>
          <p:cNvSpPr>
            <a:spLocks noGrp="1"/>
          </p:cNvSpPr>
          <p:nvPr>
            <p:ph type="sldNum" sz="quarter" idx="10"/>
          </p:nvPr>
        </p:nvSpPr>
        <p:spPr/>
        <p:txBody>
          <a:bodyPr/>
          <a:lstStyle/>
          <a:p>
            <a:fld id="{76DF6F03-934A-814A-9F22-66C9FB429F70}" type="slidenum">
              <a:rPr lang="en-US" smtClean="0"/>
              <a:t>37</a:t>
            </a:fld>
            <a:endParaRPr lang="en-US"/>
          </a:p>
        </p:txBody>
      </p:sp>
    </p:spTree>
    <p:extLst>
      <p:ext uri="{BB962C8B-B14F-4D97-AF65-F5344CB8AC3E}">
        <p14:creationId xmlns:p14="http://schemas.microsoft.com/office/powerpoint/2010/main" val="714393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Look at some ideas</a:t>
            </a:r>
          </a:p>
        </p:txBody>
      </p:sp>
      <p:sp>
        <p:nvSpPr>
          <p:cNvPr id="4" name="Slide Number Placeholder 3"/>
          <p:cNvSpPr>
            <a:spLocks noGrp="1"/>
          </p:cNvSpPr>
          <p:nvPr>
            <p:ph type="sldNum" sz="quarter" idx="10"/>
          </p:nvPr>
        </p:nvSpPr>
        <p:spPr/>
        <p:txBody>
          <a:bodyPr/>
          <a:lstStyle/>
          <a:p>
            <a:fld id="{76DF6F03-934A-814A-9F22-66C9FB429F70}" type="slidenum">
              <a:rPr lang="en-US" smtClean="0"/>
              <a:t>40</a:t>
            </a:fld>
            <a:endParaRPr lang="en-US"/>
          </a:p>
        </p:txBody>
      </p:sp>
    </p:spTree>
    <p:extLst>
      <p:ext uri="{BB962C8B-B14F-4D97-AF65-F5344CB8AC3E}">
        <p14:creationId xmlns:p14="http://schemas.microsoft.com/office/powerpoint/2010/main" val="109671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Then look at other ideas they might challenge</a:t>
            </a:r>
            <a:r>
              <a:rPr lang="en-US" baseline="0" dirty="0"/>
              <a:t> or conflict. - </a:t>
            </a:r>
            <a:r>
              <a:rPr lang="en-US" dirty="0"/>
              <a:t>Balance</a:t>
            </a:r>
            <a:r>
              <a:rPr lang="en-US" baseline="0" dirty="0"/>
              <a:t> the pros &amp; cons</a:t>
            </a:r>
            <a:endParaRPr lang="en-US" dirty="0"/>
          </a:p>
          <a:p>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41</a:t>
            </a:fld>
            <a:endParaRPr lang="en-US"/>
          </a:p>
        </p:txBody>
      </p:sp>
    </p:spTree>
    <p:extLst>
      <p:ext uri="{BB962C8B-B14F-4D97-AF65-F5344CB8AC3E}">
        <p14:creationId xmlns:p14="http://schemas.microsoft.com/office/powerpoint/2010/main" val="1484701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Words to use when presenting other peoples ideas</a:t>
            </a:r>
          </a:p>
        </p:txBody>
      </p:sp>
      <p:sp>
        <p:nvSpPr>
          <p:cNvPr id="4" name="Slide Number Placeholder 3"/>
          <p:cNvSpPr>
            <a:spLocks noGrp="1"/>
          </p:cNvSpPr>
          <p:nvPr>
            <p:ph type="sldNum" sz="quarter" idx="10"/>
          </p:nvPr>
        </p:nvSpPr>
        <p:spPr/>
        <p:txBody>
          <a:bodyPr/>
          <a:lstStyle/>
          <a:p>
            <a:fld id="{76DF6F03-934A-814A-9F22-66C9FB429F70}" type="slidenum">
              <a:rPr lang="en-US" smtClean="0"/>
              <a:t>42</a:t>
            </a:fld>
            <a:endParaRPr lang="en-US"/>
          </a:p>
        </p:txBody>
      </p:sp>
    </p:spTree>
    <p:extLst>
      <p:ext uri="{BB962C8B-B14F-4D97-AF65-F5344CB8AC3E}">
        <p14:creationId xmlns:p14="http://schemas.microsoft.com/office/powerpoint/2010/main" val="1601788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Words to use to set out counterarguments</a:t>
            </a:r>
            <a:r>
              <a:rPr lang="en-US" baseline="0" dirty="0"/>
              <a:t> </a:t>
            </a:r>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44</a:t>
            </a:fld>
            <a:endParaRPr lang="en-US"/>
          </a:p>
        </p:txBody>
      </p:sp>
    </p:spTree>
    <p:extLst>
      <p:ext uri="{BB962C8B-B14F-4D97-AF65-F5344CB8AC3E}">
        <p14:creationId xmlns:p14="http://schemas.microsoft.com/office/powerpoint/2010/main" val="1994969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how it could look in the flow</a:t>
            </a:r>
            <a:r>
              <a:rPr lang="en-US" baseline="0" dirty="0"/>
              <a:t> of your report,</a:t>
            </a:r>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46</a:t>
            </a:fld>
            <a:endParaRPr lang="en-US"/>
          </a:p>
        </p:txBody>
      </p:sp>
    </p:spTree>
    <p:extLst>
      <p:ext uri="{BB962C8B-B14F-4D97-AF65-F5344CB8AC3E}">
        <p14:creationId xmlns:p14="http://schemas.microsoft.com/office/powerpoint/2010/main" val="925820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Avoid using “I” </a:t>
            </a:r>
          </a:p>
        </p:txBody>
      </p:sp>
      <p:sp>
        <p:nvSpPr>
          <p:cNvPr id="4" name="Slide Number Placeholder 3"/>
          <p:cNvSpPr>
            <a:spLocks noGrp="1"/>
          </p:cNvSpPr>
          <p:nvPr>
            <p:ph type="sldNum" sz="quarter" idx="10"/>
          </p:nvPr>
        </p:nvSpPr>
        <p:spPr/>
        <p:txBody>
          <a:bodyPr/>
          <a:lstStyle/>
          <a:p>
            <a:fld id="{76DF6F03-934A-814A-9F22-66C9FB429F70}" type="slidenum">
              <a:rPr lang="en-US" smtClean="0"/>
              <a:t>47</a:t>
            </a:fld>
            <a:endParaRPr lang="en-US"/>
          </a:p>
        </p:txBody>
      </p:sp>
    </p:spTree>
    <p:extLst>
      <p:ext uri="{BB962C8B-B14F-4D97-AF65-F5344CB8AC3E}">
        <p14:creationId xmlns:p14="http://schemas.microsoft.com/office/powerpoint/2010/main" val="977372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50</a:t>
            </a:fld>
            <a:endParaRPr lang="en-US"/>
          </a:p>
        </p:txBody>
      </p:sp>
    </p:spTree>
    <p:extLst>
      <p:ext uri="{BB962C8B-B14F-4D97-AF65-F5344CB8AC3E}">
        <p14:creationId xmlns:p14="http://schemas.microsoft.com/office/powerpoint/2010/main" val="54295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sure any images you use you have permission to use that image if it's just for decoration make sure you are using Creative Commons 0 or public domain images. In academic work you can use for use within copyright law to show examples of other people's work but make sure you properly site and reference to the author whatever it might be/or and owner</a:t>
            </a:r>
          </a:p>
        </p:txBody>
      </p:sp>
      <p:sp>
        <p:nvSpPr>
          <p:cNvPr id="4" name="Slide Number Placeholder 3"/>
          <p:cNvSpPr>
            <a:spLocks noGrp="1"/>
          </p:cNvSpPr>
          <p:nvPr>
            <p:ph type="sldNum" sz="quarter" idx="5"/>
          </p:nvPr>
        </p:nvSpPr>
        <p:spPr/>
        <p:txBody>
          <a:bodyPr/>
          <a:lstStyle/>
          <a:p>
            <a:fld id="{77AAA622-982E-6F45-96CD-2C493BE9775F}" type="slidenum">
              <a:rPr lang="en-US" smtClean="0"/>
              <a:t>54</a:t>
            </a:fld>
            <a:endParaRPr lang="en-US" dirty="0"/>
          </a:p>
        </p:txBody>
      </p:sp>
    </p:spTree>
    <p:extLst>
      <p:ext uri="{BB962C8B-B14F-4D97-AF65-F5344CB8AC3E}">
        <p14:creationId xmlns:p14="http://schemas.microsoft.com/office/powerpoint/2010/main" val="392120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you can reference you will need to research</a:t>
            </a:r>
          </a:p>
        </p:txBody>
      </p:sp>
      <p:sp>
        <p:nvSpPr>
          <p:cNvPr id="4" name="Slide Number Placeholder 3"/>
          <p:cNvSpPr>
            <a:spLocks noGrp="1"/>
          </p:cNvSpPr>
          <p:nvPr>
            <p:ph type="sldNum" sz="quarter" idx="10"/>
          </p:nvPr>
        </p:nvSpPr>
        <p:spPr/>
        <p:txBody>
          <a:bodyPr/>
          <a:lstStyle/>
          <a:p>
            <a:fld id="{76DF6F03-934A-814A-9F22-66C9FB429F70}" type="slidenum">
              <a:rPr lang="en-US" smtClean="0"/>
              <a:t>3</a:t>
            </a:fld>
            <a:endParaRPr lang="en-US"/>
          </a:p>
        </p:txBody>
      </p:sp>
    </p:spTree>
    <p:extLst>
      <p:ext uri="{BB962C8B-B14F-4D97-AF65-F5344CB8AC3E}">
        <p14:creationId xmlns:p14="http://schemas.microsoft.com/office/powerpoint/2010/main" val="319580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matter what style you may use for referencing and academic writing make sure you keep it uniformed and consistent throughout your reports</a:t>
            </a:r>
          </a:p>
        </p:txBody>
      </p:sp>
      <p:sp>
        <p:nvSpPr>
          <p:cNvPr id="4" name="Slide Number Placeholder 3"/>
          <p:cNvSpPr>
            <a:spLocks noGrp="1"/>
          </p:cNvSpPr>
          <p:nvPr>
            <p:ph type="sldNum" sz="quarter" idx="10"/>
          </p:nvPr>
        </p:nvSpPr>
        <p:spPr/>
        <p:txBody>
          <a:bodyPr/>
          <a:lstStyle/>
          <a:p>
            <a:fld id="{76DF6F03-934A-814A-9F22-66C9FB429F70}" type="slidenum">
              <a:rPr lang="en-US" smtClean="0"/>
              <a:t>61</a:t>
            </a:fld>
            <a:endParaRPr lang="en-US"/>
          </a:p>
        </p:txBody>
      </p:sp>
    </p:spTree>
    <p:extLst>
      <p:ext uri="{BB962C8B-B14F-4D97-AF65-F5344CB8AC3E}">
        <p14:creationId xmlns:p14="http://schemas.microsoft.com/office/powerpoint/2010/main" val="1149603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Make good use of word processing style sheets for titles subtitles quotes and citations and body text</a:t>
            </a:r>
          </a:p>
        </p:txBody>
      </p:sp>
      <p:sp>
        <p:nvSpPr>
          <p:cNvPr id="4" name="Slide Number Placeholder 3"/>
          <p:cNvSpPr>
            <a:spLocks noGrp="1"/>
          </p:cNvSpPr>
          <p:nvPr>
            <p:ph type="sldNum" sz="quarter" idx="10"/>
          </p:nvPr>
        </p:nvSpPr>
        <p:spPr/>
        <p:txBody>
          <a:bodyPr/>
          <a:lstStyle/>
          <a:p>
            <a:fld id="{76DF6F03-934A-814A-9F22-66C9FB429F70}" type="slidenum">
              <a:rPr lang="en-US" smtClean="0"/>
              <a:t>62</a:t>
            </a:fld>
            <a:endParaRPr lang="en-US"/>
          </a:p>
        </p:txBody>
      </p:sp>
    </p:spTree>
    <p:extLst>
      <p:ext uri="{BB962C8B-B14F-4D97-AF65-F5344CB8AC3E}">
        <p14:creationId xmlns:p14="http://schemas.microsoft.com/office/powerpoint/2010/main" val="117605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 tools such as </a:t>
            </a:r>
            <a:r>
              <a:rPr lang="en-US" dirty="0" err="1"/>
              <a:t>Refworks.com</a:t>
            </a:r>
            <a:r>
              <a:rPr lang="en-US" dirty="0"/>
              <a:t> to support you</a:t>
            </a:r>
          </a:p>
        </p:txBody>
      </p:sp>
      <p:sp>
        <p:nvSpPr>
          <p:cNvPr id="4" name="Slide Number Placeholder 3"/>
          <p:cNvSpPr>
            <a:spLocks noGrp="1"/>
          </p:cNvSpPr>
          <p:nvPr>
            <p:ph type="sldNum" sz="quarter" idx="10"/>
          </p:nvPr>
        </p:nvSpPr>
        <p:spPr/>
        <p:txBody>
          <a:bodyPr/>
          <a:lstStyle/>
          <a:p>
            <a:fld id="{76DF6F03-934A-814A-9F22-66C9FB429F70}" type="slidenum">
              <a:rPr lang="en-US" smtClean="0"/>
              <a:t>64</a:t>
            </a:fld>
            <a:endParaRPr lang="en-US"/>
          </a:p>
        </p:txBody>
      </p:sp>
    </p:spTree>
    <p:extLst>
      <p:ext uri="{BB962C8B-B14F-4D97-AF65-F5344CB8AC3E}">
        <p14:creationId xmlns:p14="http://schemas.microsoft.com/office/powerpoint/2010/main" val="2064465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AA622-982E-6F45-96CD-2C493BE9775F}" type="slidenum">
              <a:rPr lang="en-US" smtClean="0"/>
              <a:t>73</a:t>
            </a:fld>
            <a:endParaRPr lang="en-US" dirty="0"/>
          </a:p>
        </p:txBody>
      </p:sp>
    </p:spTree>
    <p:extLst>
      <p:ext uri="{BB962C8B-B14F-4D97-AF65-F5344CB8AC3E}">
        <p14:creationId xmlns:p14="http://schemas.microsoft.com/office/powerpoint/2010/main" val="1086958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not reference to </a:t>
            </a:r>
            <a:r>
              <a:rPr lang="en-US" dirty="0" err="1"/>
              <a:t>wikipedia</a:t>
            </a:r>
            <a:endParaRPr lang="en-US" dirty="0"/>
          </a:p>
          <a:p>
            <a:endParaRPr lang="en-US" dirty="0"/>
          </a:p>
          <a:p>
            <a:r>
              <a:rPr lang="en-US" dirty="0"/>
              <a:t>https://</a:t>
            </a:r>
            <a:r>
              <a:rPr lang="en-US" dirty="0" err="1"/>
              <a:t>en.wikipedia.org</a:t>
            </a:r>
            <a:r>
              <a:rPr lang="en-US" dirty="0"/>
              <a:t>/wiki/</a:t>
            </a:r>
            <a:r>
              <a:rPr lang="en-US" dirty="0" err="1"/>
              <a:t>Industrial_and_organizational_psychology</a:t>
            </a:r>
            <a:endParaRPr lang="en-US" dirty="0"/>
          </a:p>
        </p:txBody>
      </p:sp>
      <p:sp>
        <p:nvSpPr>
          <p:cNvPr id="4" name="Slide Number Placeholder 3"/>
          <p:cNvSpPr>
            <a:spLocks noGrp="1"/>
          </p:cNvSpPr>
          <p:nvPr>
            <p:ph type="sldNum" sz="quarter" idx="10"/>
          </p:nvPr>
        </p:nvSpPr>
        <p:spPr/>
        <p:txBody>
          <a:bodyPr/>
          <a:lstStyle/>
          <a:p>
            <a:fld id="{77AAA622-982E-6F45-96CD-2C493BE9775F}" type="slidenum">
              <a:rPr lang="en-US" smtClean="0"/>
              <a:t>74</a:t>
            </a:fld>
            <a:endParaRPr lang="en-US" dirty="0"/>
          </a:p>
        </p:txBody>
      </p:sp>
    </p:spTree>
    <p:extLst>
      <p:ext uri="{BB962C8B-B14F-4D97-AF65-F5344CB8AC3E}">
        <p14:creationId xmlns:p14="http://schemas.microsoft.com/office/powerpoint/2010/main" val="40325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use the references to find original sources</a:t>
            </a:r>
            <a:r>
              <a:rPr lang="en-US" baseline="0" dirty="0"/>
              <a:t> and references to them</a:t>
            </a:r>
            <a:endParaRPr lang="en-US" dirty="0"/>
          </a:p>
          <a:p>
            <a:endParaRPr lang="en-US" dirty="0"/>
          </a:p>
          <a:p>
            <a:r>
              <a:rPr lang="en-US" dirty="0"/>
              <a:t>https://</a:t>
            </a:r>
            <a:r>
              <a:rPr lang="en-US" dirty="0" err="1"/>
              <a:t>en.wikipedia.org</a:t>
            </a:r>
            <a:r>
              <a:rPr lang="en-US" dirty="0"/>
              <a:t>/wiki/</a:t>
            </a:r>
            <a:r>
              <a:rPr lang="en-US" dirty="0" err="1"/>
              <a:t>Industrial_and_organizational_psychology</a:t>
            </a:r>
            <a:endParaRPr lang="en-US" dirty="0"/>
          </a:p>
        </p:txBody>
      </p:sp>
      <p:sp>
        <p:nvSpPr>
          <p:cNvPr id="4" name="Slide Number Placeholder 3"/>
          <p:cNvSpPr>
            <a:spLocks noGrp="1"/>
          </p:cNvSpPr>
          <p:nvPr>
            <p:ph type="sldNum" sz="quarter" idx="10"/>
          </p:nvPr>
        </p:nvSpPr>
        <p:spPr/>
        <p:txBody>
          <a:bodyPr/>
          <a:lstStyle/>
          <a:p>
            <a:fld id="{77AAA622-982E-6F45-96CD-2C493BE9775F}" type="slidenum">
              <a:rPr lang="en-US" smtClean="0"/>
              <a:t>75</a:t>
            </a:fld>
            <a:endParaRPr lang="en-US" dirty="0"/>
          </a:p>
        </p:txBody>
      </p:sp>
    </p:spTree>
    <p:extLst>
      <p:ext uri="{BB962C8B-B14F-4D97-AF65-F5344CB8AC3E}">
        <p14:creationId xmlns:p14="http://schemas.microsoft.com/office/powerpoint/2010/main" val="782139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avoid passing off other peoples work as your own as this would be described as plagiarism</a:t>
            </a:r>
          </a:p>
        </p:txBody>
      </p:sp>
      <p:sp>
        <p:nvSpPr>
          <p:cNvPr id="4" name="Slide Number Placeholder 3"/>
          <p:cNvSpPr>
            <a:spLocks noGrp="1"/>
          </p:cNvSpPr>
          <p:nvPr>
            <p:ph type="sldNum" sz="quarter" idx="10"/>
          </p:nvPr>
        </p:nvSpPr>
        <p:spPr/>
        <p:txBody>
          <a:bodyPr/>
          <a:lstStyle/>
          <a:p>
            <a:fld id="{76DF6F03-934A-814A-9F22-66C9FB429F70}" type="slidenum">
              <a:rPr lang="en-US" smtClean="0"/>
              <a:t>6</a:t>
            </a:fld>
            <a:endParaRPr lang="en-US"/>
          </a:p>
        </p:txBody>
      </p:sp>
    </p:spTree>
    <p:extLst>
      <p:ext uri="{BB962C8B-B14F-4D97-AF65-F5344CB8AC3E}">
        <p14:creationId xmlns:p14="http://schemas.microsoft.com/office/powerpoint/2010/main" val="509037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a number of types of referencing systems such as footnote system</a:t>
            </a:r>
          </a:p>
        </p:txBody>
      </p:sp>
      <p:sp>
        <p:nvSpPr>
          <p:cNvPr id="4" name="Slide Number Placeholder 3"/>
          <p:cNvSpPr>
            <a:spLocks noGrp="1"/>
          </p:cNvSpPr>
          <p:nvPr>
            <p:ph type="sldNum" sz="quarter" idx="10"/>
          </p:nvPr>
        </p:nvSpPr>
        <p:spPr/>
        <p:txBody>
          <a:bodyPr/>
          <a:lstStyle/>
          <a:p>
            <a:fld id="{76DF6F03-934A-814A-9F22-66C9FB429F70}" type="slidenum">
              <a:rPr lang="en-US" smtClean="0"/>
              <a:t>7</a:t>
            </a:fld>
            <a:endParaRPr lang="en-US"/>
          </a:p>
        </p:txBody>
      </p:sp>
    </p:spTree>
    <p:extLst>
      <p:ext uri="{BB962C8B-B14F-4D97-AF65-F5344CB8AC3E}">
        <p14:creationId xmlns:p14="http://schemas.microsoft.com/office/powerpoint/2010/main" val="755033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Example of Author date system</a:t>
            </a:r>
          </a:p>
          <a:p>
            <a:endParaRPr lang="en-US" dirty="0"/>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Author details (surname first) – use a corporate author/</a:t>
            </a:r>
            <a:r>
              <a:rPr lang="en-US" sz="1200" b="0" i="0" u="none" strike="noStrike" kern="1200" baseline="0" dirty="0" err="1">
                <a:solidFill>
                  <a:schemeClr val="tx1"/>
                </a:solidFill>
                <a:latin typeface="+mn-lt"/>
                <a:ea typeface="+mn-ea"/>
                <a:cs typeface="+mn-cs"/>
              </a:rPr>
              <a:t>organisation</a:t>
            </a:r>
            <a:r>
              <a:rPr lang="en-US" sz="1200" b="0" i="0" u="none" strike="noStrike" kern="1200" baseline="0" dirty="0">
                <a:solidFill>
                  <a:schemeClr val="tx1"/>
                </a:solidFill>
                <a:latin typeface="+mn-lt"/>
                <a:ea typeface="+mn-ea"/>
                <a:cs typeface="+mn-cs"/>
              </a:rPr>
              <a:t> if no individual is named</a:t>
            </a:r>
          </a:p>
          <a:p>
            <a:pPr marL="228600" indent="-228600">
              <a:buFont typeface="+mj-lt"/>
              <a:buAutoNum type="arabicPeriod"/>
            </a:pPr>
            <a:r>
              <a:rPr lang="en-US" sz="1200" b="0" i="0" u="none" strike="noStrike" kern="1200" baseline="0" dirty="0">
                <a:solidFill>
                  <a:schemeClr val="tx1"/>
                </a:solidFill>
                <a:latin typeface="+mn-lt"/>
                <a:ea typeface="+mn-ea"/>
                <a:cs typeface="+mn-cs"/>
              </a:rPr>
              <a:t>Year the material was published/created</a:t>
            </a:r>
          </a:p>
          <a:p>
            <a:pPr marL="228600" indent="-228600">
              <a:buFont typeface="+mj-lt"/>
              <a:buAutoNum type="arabicPeriod"/>
            </a:pPr>
            <a:r>
              <a:rPr lang="en-US" sz="1200" b="0" i="0" u="none" strike="noStrike" kern="1200" baseline="0" dirty="0">
                <a:solidFill>
                  <a:schemeClr val="tx1"/>
                </a:solidFill>
                <a:latin typeface="+mn-lt"/>
                <a:ea typeface="+mn-ea"/>
                <a:cs typeface="+mn-cs"/>
              </a:rPr>
              <a:t>Title details </a:t>
            </a:r>
          </a:p>
          <a:p>
            <a:pPr marL="228600" indent="-228600">
              <a:buFont typeface="+mj-lt"/>
              <a:buAutoNum type="arabicPeriod"/>
            </a:pPr>
            <a:r>
              <a:rPr lang="en-US" sz="1200" b="0" i="0" u="none" strike="noStrike" kern="1200" baseline="0" dirty="0">
                <a:solidFill>
                  <a:schemeClr val="tx1"/>
                </a:solidFill>
                <a:latin typeface="+mn-lt"/>
                <a:ea typeface="+mn-ea"/>
                <a:cs typeface="+mn-cs"/>
              </a:rPr>
              <a:t>Publication details – where and by whom a document was published (not always given for electronic material)</a:t>
            </a:r>
          </a:p>
          <a:p>
            <a:endParaRPr lang="en-US" dirty="0"/>
          </a:p>
        </p:txBody>
      </p:sp>
      <p:sp>
        <p:nvSpPr>
          <p:cNvPr id="4" name="Slide Number Placeholder 3"/>
          <p:cNvSpPr>
            <a:spLocks noGrp="1"/>
          </p:cNvSpPr>
          <p:nvPr>
            <p:ph type="sldNum" sz="quarter" idx="10"/>
          </p:nvPr>
        </p:nvSpPr>
        <p:spPr/>
        <p:txBody>
          <a:bodyPr/>
          <a:lstStyle/>
          <a:p>
            <a:fld id="{76DF6F03-934A-814A-9F22-66C9FB429F70}" type="slidenum">
              <a:rPr lang="en-US" smtClean="0"/>
              <a:t>8</a:t>
            </a:fld>
            <a:endParaRPr lang="en-US"/>
          </a:p>
        </p:txBody>
      </p:sp>
    </p:spTree>
    <p:extLst>
      <p:ext uri="{BB962C8B-B14F-4D97-AF65-F5344CB8AC3E}">
        <p14:creationId xmlns:p14="http://schemas.microsoft.com/office/powerpoint/2010/main" val="917103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at </a:t>
            </a:r>
            <a:r>
              <a:rPr lang="en-US" dirty="0" err="1"/>
              <a:t>Solent</a:t>
            </a:r>
            <a:r>
              <a:rPr lang="en-US" dirty="0"/>
              <a:t> we use the author date Harvard referencing system</a:t>
            </a:r>
          </a:p>
        </p:txBody>
      </p:sp>
      <p:sp>
        <p:nvSpPr>
          <p:cNvPr id="4" name="Slide Number Placeholder 3"/>
          <p:cNvSpPr>
            <a:spLocks noGrp="1"/>
          </p:cNvSpPr>
          <p:nvPr>
            <p:ph type="sldNum" sz="quarter" idx="10"/>
          </p:nvPr>
        </p:nvSpPr>
        <p:spPr/>
        <p:txBody>
          <a:bodyPr/>
          <a:lstStyle/>
          <a:p>
            <a:fld id="{76DF6F03-934A-814A-9F22-66C9FB429F70}" type="slidenum">
              <a:rPr lang="en-US" smtClean="0"/>
              <a:t>9</a:t>
            </a:fld>
            <a:endParaRPr lang="en-US"/>
          </a:p>
        </p:txBody>
      </p:sp>
    </p:spTree>
    <p:extLst>
      <p:ext uri="{BB962C8B-B14F-4D97-AF65-F5344CB8AC3E}">
        <p14:creationId xmlns:p14="http://schemas.microsoft.com/office/powerpoint/2010/main" val="144271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InTEXT</a:t>
            </a:r>
            <a:r>
              <a:rPr lang="en-US" dirty="0"/>
              <a:t> reference:</a:t>
            </a:r>
            <a:r>
              <a:rPr lang="en-US" baseline="0" dirty="0"/>
              <a:t> </a:t>
            </a:r>
            <a:r>
              <a:rPr lang="en-US" dirty="0"/>
              <a:t> second name date and page number in brackets</a:t>
            </a:r>
          </a:p>
        </p:txBody>
      </p:sp>
      <p:sp>
        <p:nvSpPr>
          <p:cNvPr id="4" name="Slide Number Placeholder 3"/>
          <p:cNvSpPr>
            <a:spLocks noGrp="1"/>
          </p:cNvSpPr>
          <p:nvPr>
            <p:ph type="sldNum" sz="quarter" idx="10"/>
          </p:nvPr>
        </p:nvSpPr>
        <p:spPr/>
        <p:txBody>
          <a:bodyPr/>
          <a:lstStyle/>
          <a:p>
            <a:fld id="{76DF6F03-934A-814A-9F22-66C9FB429F70}" type="slidenum">
              <a:rPr lang="en-US" smtClean="0"/>
              <a:t>10</a:t>
            </a:fld>
            <a:endParaRPr lang="en-US"/>
          </a:p>
        </p:txBody>
      </p:sp>
    </p:spTree>
    <p:extLst>
      <p:ext uri="{BB962C8B-B14F-4D97-AF65-F5344CB8AC3E}">
        <p14:creationId xmlns:p14="http://schemas.microsoft.com/office/powerpoint/2010/main" val="1451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corresponding reference list item</a:t>
            </a:r>
          </a:p>
        </p:txBody>
      </p:sp>
      <p:sp>
        <p:nvSpPr>
          <p:cNvPr id="4" name="Slide Number Placeholder 3"/>
          <p:cNvSpPr>
            <a:spLocks noGrp="1"/>
          </p:cNvSpPr>
          <p:nvPr>
            <p:ph type="sldNum" sz="quarter" idx="10"/>
          </p:nvPr>
        </p:nvSpPr>
        <p:spPr/>
        <p:txBody>
          <a:bodyPr/>
          <a:lstStyle/>
          <a:p>
            <a:fld id="{76DF6F03-934A-814A-9F22-66C9FB429F70}" type="slidenum">
              <a:rPr lang="en-US" smtClean="0"/>
              <a:t>14</a:t>
            </a:fld>
            <a:endParaRPr lang="en-US"/>
          </a:p>
        </p:txBody>
      </p:sp>
    </p:spTree>
    <p:extLst>
      <p:ext uri="{BB962C8B-B14F-4D97-AF65-F5344CB8AC3E}">
        <p14:creationId xmlns:p14="http://schemas.microsoft.com/office/powerpoint/2010/main" val="669447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285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5"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95" y="0"/>
            <a:ext cx="9145295"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a:t>
            </a:r>
            <a:br>
              <a:rPr lang="en-US"/>
            </a:br>
            <a:r>
              <a:rPr lang="en-US"/>
              <a:t>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5295"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5295" cy="5144363"/>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5295" cy="5144363"/>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5295" cy="5144363"/>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 </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 </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3"/>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t>
            </a:r>
            <a:br>
              <a:rPr lang="en-US"/>
            </a:br>
            <a:r>
              <a:rPr lang="en-US"/>
              <a:t>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a:t>
            </a:r>
          </a:p>
          <a:p>
            <a:r>
              <a:rPr lang="en-US"/>
              <a:t>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3"/>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reencast_Title">
    <p:bg>
      <p:bgPr>
        <a:solidFill>
          <a:srgbClr val="E12519"/>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AA1081-67E6-5E41-A0F7-7E68A9E13674}"/>
              </a:ext>
            </a:extLst>
          </p:cNvPr>
          <p:cNvSpPr/>
          <p:nvPr userDrawn="1"/>
        </p:nvSpPr>
        <p:spPr>
          <a:xfrm>
            <a:off x="0" y="4092316"/>
            <a:ext cx="9144000" cy="1051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12" name="Title 1">
            <a:extLst>
              <a:ext uri="{FF2B5EF4-FFF2-40B4-BE49-F238E27FC236}">
                <a16:creationId xmlns:a16="http://schemas.microsoft.com/office/drawing/2014/main" id="{B43CBD91-FE2B-F542-89FF-4297FC51641F}"/>
              </a:ext>
            </a:extLst>
          </p:cNvPr>
          <p:cNvSpPr>
            <a:spLocks noGrp="1"/>
          </p:cNvSpPr>
          <p:nvPr>
            <p:ph type="title"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US" dirty="0"/>
          </a:p>
        </p:txBody>
      </p:sp>
      <p:sp>
        <p:nvSpPr>
          <p:cNvPr id="14" name="TextBox 13">
            <a:extLst>
              <a:ext uri="{FF2B5EF4-FFF2-40B4-BE49-F238E27FC236}">
                <a16:creationId xmlns:a16="http://schemas.microsoft.com/office/drawing/2014/main" id="{8071B224-62B8-6D49-9FB2-F91F3DACE706}"/>
              </a:ext>
            </a:extLst>
          </p:cNvPr>
          <p:cNvSpPr txBox="1"/>
          <p:nvPr userDrawn="1"/>
        </p:nvSpPr>
        <p:spPr>
          <a:xfrm>
            <a:off x="101185" y="4817942"/>
            <a:ext cx="2347117" cy="253916"/>
          </a:xfrm>
          <a:prstGeom prst="rect">
            <a:avLst/>
          </a:prstGeom>
          <a:noFill/>
        </p:spPr>
        <p:txBody>
          <a:bodyPr wrap="none" rtlCol="0">
            <a:spAutoFit/>
          </a:bodyPr>
          <a:lstStyle/>
          <a:p>
            <a:pPr algn="l"/>
            <a:r>
              <a:rPr lang="en-US" sz="1050" dirty="0">
                <a:solidFill>
                  <a:schemeClr val="bg1"/>
                </a:solidFill>
              </a:rPr>
              <a:t>Martin Reid – </a:t>
            </a:r>
            <a:r>
              <a:rPr lang="en-US" sz="1050" dirty="0" err="1">
                <a:solidFill>
                  <a:schemeClr val="bg1"/>
                </a:solidFill>
              </a:rPr>
              <a:t>martin.reid@solent.ac.uk</a:t>
            </a:r>
            <a:endParaRPr lang="en-US" sz="1050" dirty="0">
              <a:solidFill>
                <a:schemeClr val="bg1"/>
              </a:solidFill>
            </a:endParaRPr>
          </a:p>
        </p:txBody>
      </p:sp>
      <p:sp>
        <p:nvSpPr>
          <p:cNvPr id="18" name="Text Placeholder 13">
            <a:extLst>
              <a:ext uri="{FF2B5EF4-FFF2-40B4-BE49-F238E27FC236}">
                <a16:creationId xmlns:a16="http://schemas.microsoft.com/office/drawing/2014/main" id="{761CCF6E-3399-F64E-8E83-5916BB6417B3}"/>
              </a:ext>
            </a:extLst>
          </p:cNvPr>
          <p:cNvSpPr>
            <a:spLocks noGrp="1"/>
          </p:cNvSpPr>
          <p:nvPr>
            <p:ph type="body" sz="quarter" idx="14" hasCustomPrompt="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05013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3"/>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a:t>
            </a:r>
            <a:br>
              <a:rPr lang="en-US"/>
            </a:br>
            <a:r>
              <a:rPr lang="en-US"/>
              <a:t>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a:t>
            </a:r>
            <a:r>
              <a:rPr lang="en-US" err="1"/>
              <a:t>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63"/>
            <a:ext cx="9145295" cy="5144363"/>
          </a:xfrm>
          <a:prstGeom prst="rect">
            <a:avLst/>
          </a:prstGeom>
        </p:spPr>
      </p:pic>
      <p:sp>
        <p:nvSpPr>
          <p:cNvPr id="5" name="Title 1"/>
          <p:cNvSpPr>
            <a:spLocks noGrp="1"/>
          </p:cNvSpPr>
          <p:nvPr>
            <p:ph type="ctrTitle" hasCustomPrompt="1"/>
          </p:nvPr>
        </p:nvSpPr>
        <p:spPr>
          <a:xfrm>
            <a:off x="558360" y="1071124"/>
            <a:ext cx="8028574" cy="1009042"/>
          </a:xfrm>
          <a:prstGeom prst="rect">
            <a:avLst/>
          </a:prstGeom>
        </p:spPr>
        <p:txBody>
          <a:bodyPr anchor="b">
            <a:normAutofit/>
          </a:bodyPr>
          <a:lstStyle>
            <a:lvl1pPr algn="l">
              <a:defRPr sz="2041" spc="340" baseline="0">
                <a:solidFill>
                  <a:schemeClr val="tx1"/>
                </a:solidFill>
                <a:latin typeface="+mj-lt"/>
              </a:defRPr>
            </a:lvl1pPr>
          </a:lstStyle>
          <a:p>
            <a:r>
              <a:rPr lang="en-US"/>
              <a:t>Click to AMEND </a:t>
            </a:r>
            <a:br>
              <a:rPr lang="en-US"/>
            </a:br>
            <a:r>
              <a:rPr lang="en-US"/>
              <a:t>title</a:t>
            </a:r>
            <a:endParaRPr lang="en-GB"/>
          </a:p>
        </p:txBody>
      </p:sp>
      <p:sp>
        <p:nvSpPr>
          <p:cNvPr id="6" name="Subtitle 2"/>
          <p:cNvSpPr>
            <a:spLocks noGrp="1"/>
          </p:cNvSpPr>
          <p:nvPr>
            <p:ph type="subTitle" idx="1" hasCustomPrompt="1"/>
          </p:nvPr>
        </p:nvSpPr>
        <p:spPr>
          <a:xfrm>
            <a:off x="558360" y="2166574"/>
            <a:ext cx="5455780" cy="518454"/>
          </a:xfrm>
          <a:prstGeom prst="rect">
            <a:avLst/>
          </a:prstGeom>
        </p:spPr>
        <p:txBody>
          <a:bodyPr>
            <a:normAutofit/>
          </a:bodyPr>
          <a:lstStyle>
            <a:lvl1pPr marL="0" indent="0" algn="l">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2"/>
          </a:xfrm>
          <a:prstGeom prst="rect">
            <a:avLst/>
          </a:prstGeom>
        </p:spPr>
      </p:pic>
      <p:sp>
        <p:nvSpPr>
          <p:cNvPr id="5" name="Title 1"/>
          <p:cNvSpPr>
            <a:spLocks noGrp="1"/>
          </p:cNvSpPr>
          <p:nvPr>
            <p:ph type="ctrTitle" hasCustomPrompt="1"/>
          </p:nvPr>
        </p:nvSpPr>
        <p:spPr>
          <a:xfrm>
            <a:off x="558360" y="1595825"/>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title</a:t>
            </a:r>
            <a:endParaRPr lang="en-GB"/>
          </a:p>
        </p:txBody>
      </p:sp>
      <p:sp>
        <p:nvSpPr>
          <p:cNvPr id="6" name="Subtitle 2"/>
          <p:cNvSpPr>
            <a:spLocks noGrp="1"/>
          </p:cNvSpPr>
          <p:nvPr>
            <p:ph type="subTitle" idx="1" hasCustomPrompt="1"/>
          </p:nvPr>
        </p:nvSpPr>
        <p:spPr>
          <a:xfrm>
            <a:off x="1844757" y="2691275"/>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3" cy="5144362"/>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5293" cy="5144362"/>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2" cy="5144362"/>
          </a:xfrm>
          <a:prstGeom prst="rect">
            <a:avLst/>
          </a:prstGeom>
        </p:spPr>
      </p:pic>
      <p:sp>
        <p:nvSpPr>
          <p:cNvPr id="5" name="Title 1"/>
          <p:cNvSpPr>
            <a:spLocks noGrp="1"/>
          </p:cNvSpPr>
          <p:nvPr>
            <p:ph type="ctrTitle" hasCustomPrompt="1"/>
          </p:nvPr>
        </p:nvSpPr>
        <p:spPr>
          <a:xfrm>
            <a:off x="558360" y="1618312"/>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t>
            </a:r>
            <a:br>
              <a:rPr lang="en-US"/>
            </a:br>
            <a:r>
              <a:rPr lang="en-US"/>
              <a:t>AMEND title</a:t>
            </a:r>
            <a:endParaRPr lang="en-GB"/>
          </a:p>
        </p:txBody>
      </p:sp>
      <p:sp>
        <p:nvSpPr>
          <p:cNvPr id="6" name="Subtitle 2"/>
          <p:cNvSpPr>
            <a:spLocks noGrp="1"/>
          </p:cNvSpPr>
          <p:nvPr>
            <p:ph type="subTitle" idx="1" hasCustomPrompt="1"/>
          </p:nvPr>
        </p:nvSpPr>
        <p:spPr>
          <a:xfrm>
            <a:off x="1844757" y="2713763"/>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2" cy="5144362"/>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5292" cy="5144362"/>
          </a:xfrm>
          <a:prstGeom prst="rect">
            <a:avLst/>
          </a:prstGeom>
        </p:spPr>
      </p:pic>
      <p:sp>
        <p:nvSpPr>
          <p:cNvPr id="5"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tx1"/>
                </a:solidFill>
                <a:latin typeface="+mj-lt"/>
              </a:defRPr>
            </a:lvl1pPr>
          </a:lstStyle>
          <a:p>
            <a:r>
              <a:rPr lang="en-US"/>
              <a:t>Click to AMEND title</a:t>
            </a:r>
            <a:endParaRPr lang="en-GB"/>
          </a:p>
        </p:txBody>
      </p:sp>
      <p:sp>
        <p:nvSpPr>
          <p:cNvPr id="6"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5292" cy="5144361"/>
          </a:xfrm>
          <a:prstGeom prst="rect">
            <a:avLst/>
          </a:prstGeom>
        </p:spPr>
      </p:pic>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5292" cy="5144361"/>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14654E-5667-9548-B170-6A2B75C11144}"/>
              </a:ext>
            </a:extLst>
          </p:cNvPr>
          <p:cNvSpPr/>
          <p:nvPr userDrawn="1"/>
        </p:nvSpPr>
        <p:spPr>
          <a:xfrm>
            <a:off x="0" y="5456421"/>
            <a:ext cx="12192000" cy="14015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787555E-A2FA-F541-841E-92478976B1AC}"/>
              </a:ext>
            </a:extLst>
          </p:cNvPr>
          <p:cNvSpPr>
            <a:spLocks noGrp="1"/>
          </p:cNvSpPr>
          <p:nvPr>
            <p:ph type="title" hasCustomPrompt="1"/>
          </p:nvPr>
        </p:nvSpPr>
        <p:spPr>
          <a:xfrm>
            <a:off x="2353459" y="1684260"/>
            <a:ext cx="8896037" cy="1325563"/>
          </a:xfrm>
          <a:prstGeom prst="rect">
            <a:avLst/>
          </a:prstGeom>
        </p:spPr>
        <p:txBody>
          <a:bodyPr>
            <a:noAutofit/>
          </a:bodyPr>
          <a:lstStyle>
            <a:lvl1pPr>
              <a:defRPr sz="10500">
                <a:solidFill>
                  <a:schemeClr val="bg1"/>
                </a:solidFill>
                <a:latin typeface="DIN Condensed Light" panose="020B0506040000020204" pitchFamily="34" charset="77"/>
                <a:ea typeface="DIN Condensed Light" panose="020B0506040000020204" pitchFamily="34" charset="77"/>
              </a:defRPr>
            </a:lvl1pPr>
          </a:lstStyle>
          <a:p>
            <a:r>
              <a:rPr lang="en-GB" dirty="0"/>
              <a:t>ADD TITLE</a:t>
            </a:r>
            <a:endParaRPr lang="en-US" dirty="0"/>
          </a:p>
        </p:txBody>
      </p:sp>
      <p:sp>
        <p:nvSpPr>
          <p:cNvPr id="5" name="TextBox 4">
            <a:extLst>
              <a:ext uri="{FF2B5EF4-FFF2-40B4-BE49-F238E27FC236}">
                <a16:creationId xmlns:a16="http://schemas.microsoft.com/office/drawing/2014/main" id="{CC52DDC8-BEF9-814D-8C49-32EA6204D4DA}"/>
              </a:ext>
            </a:extLst>
          </p:cNvPr>
          <p:cNvSpPr txBox="1"/>
          <p:nvPr userDrawn="1"/>
        </p:nvSpPr>
        <p:spPr>
          <a:xfrm>
            <a:off x="134913" y="6423923"/>
            <a:ext cx="3074111" cy="307777"/>
          </a:xfrm>
          <a:prstGeom prst="rect">
            <a:avLst/>
          </a:prstGeom>
          <a:noFill/>
        </p:spPr>
        <p:txBody>
          <a:bodyPr wrap="none" rtlCol="0">
            <a:spAutoFit/>
          </a:bodyPr>
          <a:lstStyle/>
          <a:p>
            <a:pPr algn="l"/>
            <a:r>
              <a:rPr lang="en-US" sz="1400" dirty="0">
                <a:solidFill>
                  <a:schemeClr val="bg1"/>
                </a:solidFill>
              </a:rPr>
              <a:t>Martin Reid – </a:t>
            </a:r>
            <a:r>
              <a:rPr lang="en-US" sz="1400" dirty="0" err="1">
                <a:solidFill>
                  <a:schemeClr val="bg1"/>
                </a:solidFill>
              </a:rPr>
              <a:t>martin.reid@solent.ac.uk</a:t>
            </a:r>
            <a:endParaRPr lang="en-US" sz="1400" dirty="0">
              <a:solidFill>
                <a:schemeClr val="bg1"/>
              </a:solidFill>
            </a:endParaRPr>
          </a:p>
        </p:txBody>
      </p:sp>
      <p:sp>
        <p:nvSpPr>
          <p:cNvPr id="6" name="Text Placeholder 13">
            <a:extLst>
              <a:ext uri="{FF2B5EF4-FFF2-40B4-BE49-F238E27FC236}">
                <a16:creationId xmlns:a16="http://schemas.microsoft.com/office/drawing/2014/main" id="{C2E4989C-E755-7F42-B793-0F1E1C8791AD}"/>
              </a:ext>
            </a:extLst>
          </p:cNvPr>
          <p:cNvSpPr>
            <a:spLocks noGrp="1"/>
          </p:cNvSpPr>
          <p:nvPr>
            <p:ph type="body" sz="quarter" idx="14" hasCustomPrompt="1"/>
          </p:nvPr>
        </p:nvSpPr>
        <p:spPr>
          <a:xfrm>
            <a:off x="6190939" y="5821011"/>
            <a:ext cx="5607415" cy="756800"/>
          </a:xfrm>
          <a:prstGeom prst="rect">
            <a:avLst/>
          </a:prstGeom>
        </p:spPr>
        <p:txBody>
          <a:bodyPr>
            <a:noAutofit/>
          </a:bodyPr>
          <a:lstStyle>
            <a:lvl1pPr marL="0" indent="0" algn="r">
              <a:buNone/>
              <a:defRPr sz="4000" spc="345" baseline="0">
                <a:solidFill>
                  <a:schemeClr val="bg1"/>
                </a:solidFill>
                <a:latin typeface="DIN Condensed Light" panose="020B0506040000020204" pitchFamily="34" charset="77"/>
                <a:ea typeface="DIN Condensed Light" panose="020B0506040000020204" pitchFamily="34" charset="77"/>
              </a:defRPr>
            </a:lvl1pPr>
          </a:lstStyle>
          <a:p>
            <a:pPr lvl="0"/>
            <a:r>
              <a:rPr lang="en-US" dirty="0"/>
              <a:t>SUBHEADER</a:t>
            </a:r>
            <a:endParaRPr lang="en-GB" dirty="0"/>
          </a:p>
        </p:txBody>
      </p:sp>
    </p:spTree>
    <p:extLst>
      <p:ext uri="{BB962C8B-B14F-4D97-AF65-F5344CB8AC3E}">
        <p14:creationId xmlns:p14="http://schemas.microsoft.com/office/powerpoint/2010/main" val="1860437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5292" cy="5144361"/>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5292" cy="5144361"/>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45292" cy="5144361"/>
          </a:xfrm>
          <a:prstGeom prst="rect">
            <a:avLst/>
          </a:prstGeom>
        </p:spPr>
      </p:pic>
      <p:sp>
        <p:nvSpPr>
          <p:cNvPr id="7"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title</a:t>
            </a:r>
            <a:endParaRPr lang="en-GB"/>
          </a:p>
        </p:txBody>
      </p:sp>
      <p:sp>
        <p:nvSpPr>
          <p:cNvPr id="8"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p>
            <a:fld id="{3B9CD0AC-EB2B-4CC7-9248-133F3FCBBCD8}"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p>
            <a:fld id="{7B914098-EA5F-4E0F-8262-B37EEDEAEE84}" type="slidenum">
              <a:rPr lang="en-GB" smtClean="0"/>
              <a:t>‹#›</a:t>
            </a:fld>
            <a:endParaRPr lang="en-GB"/>
          </a:p>
        </p:txBody>
      </p:sp>
      <p:sp>
        <p:nvSpPr>
          <p:cNvPr id="7" name="Content Placeholder 4"/>
          <p:cNvSpPr>
            <a:spLocks noGrp="1"/>
          </p:cNvSpPr>
          <p:nvPr>
            <p:ph idx="1"/>
          </p:nvPr>
        </p:nvSpPr>
        <p:spPr>
          <a:xfrm>
            <a:off x="431608" y="1061415"/>
            <a:ext cx="8376365" cy="3584154"/>
          </a:xfrm>
          <a:prstGeom prst="rect">
            <a:avLst/>
          </a:prstGeom>
        </p:spPr>
        <p:txBody>
          <a:bodyPr>
            <a:normAutofit/>
          </a:bodyPr>
          <a:lstStyle/>
          <a:p>
            <a:pPr lvl="0"/>
            <a:r>
              <a:rPr lang="en-US"/>
              <a:t>Click to edit Master text styles</a:t>
            </a:r>
          </a:p>
        </p:txBody>
      </p:sp>
      <p:sp>
        <p:nvSpPr>
          <p:cNvPr id="8" name="Text Placeholder 13"/>
          <p:cNvSpPr>
            <a:spLocks noGrp="1"/>
          </p:cNvSpPr>
          <p:nvPr>
            <p:ph type="body" sz="quarter" idx="14" hasCustomPrompt="1"/>
          </p:nvPr>
        </p:nvSpPr>
        <p:spPr>
          <a:xfrm>
            <a:off x="431608" y="695595"/>
            <a:ext cx="8376365" cy="320791"/>
          </a:xfrm>
          <a:prstGeom prst="rect">
            <a:avLst/>
          </a:prstGeom>
        </p:spPr>
        <p:txBody>
          <a:bodyPr>
            <a:normAutofit/>
          </a:bodyPr>
          <a:lstStyle>
            <a:lvl1pPr>
              <a:defRPr sz="1633" spc="259" baseline="0">
                <a:solidFill>
                  <a:schemeClr val="tx1"/>
                </a:solidFill>
              </a:defRPr>
            </a:lvl1pPr>
          </a:lstStyle>
          <a:p>
            <a:pPr lvl="0"/>
            <a:r>
              <a:rPr lang="en-US"/>
              <a:t>SUBHEADER</a:t>
            </a:r>
            <a:endParaRPr lang="en-GB"/>
          </a:p>
        </p:txBody>
      </p:sp>
      <p:sp>
        <p:nvSpPr>
          <p:cNvPr id="9" name="Title 6"/>
          <p:cNvSpPr>
            <a:spLocks noGrp="1"/>
          </p:cNvSpPr>
          <p:nvPr>
            <p:ph type="title" hasCustomPrompt="1"/>
          </p:nvPr>
        </p:nvSpPr>
        <p:spPr>
          <a:xfrm>
            <a:off x="431608" y="262506"/>
            <a:ext cx="8376365" cy="386104"/>
          </a:xfrm>
          <a:prstGeom prst="rect">
            <a:avLst/>
          </a:prstGeom>
        </p:spPr>
        <p:txBody>
          <a:bodyPr>
            <a:normAutofit/>
          </a:bodyPr>
          <a:lstStyle>
            <a:lvl1pPr>
              <a:defRPr sz="2449" baseline="0"/>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noChangeAspect="1"/>
          </p:cNvSpPr>
          <p:nvPr>
            <p:ph type="pic" sz="quarter" idx="13"/>
          </p:nvPr>
        </p:nvSpPr>
        <p:spPr>
          <a:xfrm>
            <a:off x="4831997" y="2"/>
            <a:ext cx="4312004" cy="5143500"/>
          </a:xfrm>
          <a:prstGeom prst="rect">
            <a:avLst/>
          </a:prstGeom>
        </p:spPr>
        <p:txBody>
          <a:bodyPr/>
          <a:lstStyle/>
          <a:p>
            <a:r>
              <a:rPr lang="en-US"/>
              <a:t>Drag picture to placeholder or click icon to add</a:t>
            </a:r>
            <a:endParaRPr lang="en-GB"/>
          </a:p>
        </p:txBody>
      </p:sp>
      <p:sp>
        <p:nvSpPr>
          <p:cNvPr id="10" name="Content Placeholder 4"/>
          <p:cNvSpPr>
            <a:spLocks noGrp="1"/>
          </p:cNvSpPr>
          <p:nvPr>
            <p:ph idx="1"/>
          </p:nvPr>
        </p:nvSpPr>
        <p:spPr>
          <a:xfrm>
            <a:off x="431607" y="1061415"/>
            <a:ext cx="4205561" cy="3584154"/>
          </a:xfrm>
          <a:prstGeom prst="rect">
            <a:avLst/>
          </a:prstGeom>
        </p:spPr>
        <p:txBody>
          <a:bodyPr>
            <a:normAutofit/>
          </a:bodyPr>
          <a:lstStyle>
            <a:lvl1pPr>
              <a:defRPr>
                <a:solidFill>
                  <a:schemeClr val="bg1"/>
                </a:solidFill>
              </a:defRPr>
            </a:lvl1pPr>
          </a:lstStyle>
          <a:p>
            <a:pPr lvl="0"/>
            <a:r>
              <a:rPr lang="en-US"/>
              <a:t>Click to edit Master text styles</a:t>
            </a:r>
          </a:p>
        </p:txBody>
      </p:sp>
      <p:sp>
        <p:nvSpPr>
          <p:cNvPr id="14" name="Text Placeholder 13"/>
          <p:cNvSpPr>
            <a:spLocks noGrp="1"/>
          </p:cNvSpPr>
          <p:nvPr>
            <p:ph type="body" sz="quarter" idx="14" hasCustomPrompt="1"/>
          </p:nvPr>
        </p:nvSpPr>
        <p:spPr>
          <a:xfrm>
            <a:off x="431607" y="695595"/>
            <a:ext cx="4205561" cy="320791"/>
          </a:xfrm>
          <a:prstGeom prst="rect">
            <a:avLst/>
          </a:prstGeom>
        </p:spPr>
        <p:txBody>
          <a:bodyPr>
            <a:normAutofit/>
          </a:bodyPr>
          <a:lstStyle>
            <a:lvl1pPr>
              <a:defRPr sz="1633" spc="259" baseline="0">
                <a:solidFill>
                  <a:schemeClr val="bg1"/>
                </a:solidFill>
              </a:defRPr>
            </a:lvl1pPr>
          </a:lstStyle>
          <a:p>
            <a:pPr lvl="0"/>
            <a:r>
              <a:rPr lang="en-US"/>
              <a:t>SUBHEADER</a:t>
            </a:r>
            <a:endParaRPr lang="en-GB"/>
          </a:p>
        </p:txBody>
      </p:sp>
      <p:sp>
        <p:nvSpPr>
          <p:cNvPr id="17" name="Title 6"/>
          <p:cNvSpPr>
            <a:spLocks noGrp="1"/>
          </p:cNvSpPr>
          <p:nvPr>
            <p:ph type="title" hasCustomPrompt="1"/>
          </p:nvPr>
        </p:nvSpPr>
        <p:spPr>
          <a:xfrm>
            <a:off x="431607" y="262506"/>
            <a:ext cx="4205561" cy="386104"/>
          </a:xfrm>
          <a:prstGeom prst="rect">
            <a:avLst/>
          </a:prstGeom>
        </p:spPr>
        <p:txBody>
          <a:bodyPr>
            <a:noAutofit/>
          </a:bodyPr>
          <a:lstStyle>
            <a:lvl1pPr>
              <a:defRPr sz="2449">
                <a:solidFill>
                  <a:schemeClr val="bg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p:cNvSpPr>
            <a:spLocks noGrp="1"/>
          </p:cNvSpPr>
          <p:nvPr>
            <p:ph type="title"/>
          </p:nvPr>
        </p:nvSpPr>
        <p:spPr>
          <a:xfrm>
            <a:off x="431608" y="262506"/>
            <a:ext cx="8254175" cy="386104"/>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1063745" y="2969231"/>
            <a:ext cx="2280908" cy="1531448"/>
          </a:xfrm>
          <a:prstGeom prst="rect">
            <a:avLst/>
          </a:prstGeom>
        </p:spPr>
        <p:txBody>
          <a:bodyPr/>
          <a:lstStyle>
            <a:lvl1pPr algn="ctr">
              <a:spcAft>
                <a:spcPts val="408"/>
              </a:spcAft>
              <a:defRPr sz="748" spc="218" baseline="0"/>
            </a:lvl1pPr>
            <a:lvl2pPr algn="ct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a:xfrm>
            <a:off x="6136050" y="4753440"/>
            <a:ext cx="1864821" cy="137531"/>
          </a:xfrm>
          <a:prstGeom prst="rect">
            <a:avLst/>
          </a:prstGeom>
        </p:spPr>
        <p:txBody>
          <a:bodyPr/>
          <a:lstStyle/>
          <a:p>
            <a:fld id="{38D35A4E-DED3-46A1-A7CF-EEE1AC785408}"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p>
            <a:fld id="{7B914098-EA5F-4E0F-8262-B37EEDEAEE84}" type="slidenum">
              <a:rPr lang="en-GB" smtClean="0"/>
              <a:t>‹#›</a:t>
            </a:fld>
            <a:endParaRPr lang="en-GB"/>
          </a:p>
        </p:txBody>
      </p:sp>
      <p:sp>
        <p:nvSpPr>
          <p:cNvPr id="8" name="Content Placeholder 2"/>
          <p:cNvSpPr>
            <a:spLocks noGrp="1"/>
          </p:cNvSpPr>
          <p:nvPr>
            <p:ph idx="13"/>
          </p:nvPr>
        </p:nvSpPr>
        <p:spPr>
          <a:xfrm>
            <a:off x="3442407" y="2969231"/>
            <a:ext cx="2280908" cy="1531448"/>
          </a:xfrm>
          <a:prstGeom prst="rect">
            <a:avLst/>
          </a:prstGeom>
        </p:spPr>
        <p:txBody>
          <a:bodyPr/>
          <a:lstStyle>
            <a:lvl1pPr algn="ctr">
              <a:spcAft>
                <a:spcPts val="408"/>
              </a:spcAft>
              <a:defRPr sz="748" spc="218" baseline="0"/>
            </a:lvl1pPr>
            <a:lvl2pPr algn="ctr">
              <a:defRPr/>
            </a:lvl2pPr>
          </a:lstStyle>
          <a:p>
            <a:pPr lvl="0"/>
            <a:r>
              <a:rPr lang="en-US"/>
              <a:t>Click to edit Master text styles</a:t>
            </a:r>
          </a:p>
          <a:p>
            <a:pPr lvl="1"/>
            <a:r>
              <a:rPr lang="en-US"/>
              <a:t>Second level</a:t>
            </a:r>
          </a:p>
        </p:txBody>
      </p:sp>
      <p:sp>
        <p:nvSpPr>
          <p:cNvPr id="9" name="Content Placeholder 2"/>
          <p:cNvSpPr>
            <a:spLocks noGrp="1"/>
          </p:cNvSpPr>
          <p:nvPr>
            <p:ph idx="14"/>
          </p:nvPr>
        </p:nvSpPr>
        <p:spPr>
          <a:xfrm>
            <a:off x="5821069" y="2969231"/>
            <a:ext cx="2280908" cy="1531448"/>
          </a:xfrm>
          <a:prstGeom prst="rect">
            <a:avLst/>
          </a:prstGeom>
        </p:spPr>
        <p:txBody>
          <a:bodyPr/>
          <a:lstStyle>
            <a:lvl1pPr algn="ctr">
              <a:spcAft>
                <a:spcPts val="408"/>
              </a:spcAft>
              <a:defRPr sz="748" spc="218" baseline="0"/>
            </a:lvl1pPr>
            <a:lvl2pPr algn="ctr">
              <a:defRPr/>
            </a:lvl2pPr>
          </a:lstStyle>
          <a:p>
            <a:pPr lvl="0"/>
            <a:r>
              <a:rPr lang="en-US"/>
              <a:t>Click to edit Master text styles</a:t>
            </a:r>
          </a:p>
          <a:p>
            <a:pPr lvl="1"/>
            <a:r>
              <a:rPr lang="en-US"/>
              <a:t>Second level</a:t>
            </a:r>
          </a:p>
        </p:txBody>
      </p:sp>
      <p:sp>
        <p:nvSpPr>
          <p:cNvPr id="11" name="Picture Placeholder 10"/>
          <p:cNvSpPr>
            <a:spLocks noGrp="1"/>
          </p:cNvSpPr>
          <p:nvPr>
            <p:ph type="pic" sz="quarter" idx="15"/>
          </p:nvPr>
        </p:nvSpPr>
        <p:spPr>
          <a:xfrm>
            <a:off x="1372912" y="1395974"/>
            <a:ext cx="1662574" cy="1322671"/>
          </a:xfrm>
          <a:prstGeom prst="ellipse">
            <a:avLst/>
          </a:prstGeom>
        </p:spPr>
        <p:txBody>
          <a:bodyPr/>
          <a:lstStyle/>
          <a:p>
            <a:r>
              <a:rPr lang="en-US"/>
              <a:t>Drag picture to placeholder or click icon to add</a:t>
            </a:r>
            <a:endParaRPr lang="en-GB"/>
          </a:p>
        </p:txBody>
      </p:sp>
      <p:sp>
        <p:nvSpPr>
          <p:cNvPr id="12" name="Picture Placeholder 10"/>
          <p:cNvSpPr>
            <a:spLocks noGrp="1"/>
          </p:cNvSpPr>
          <p:nvPr>
            <p:ph type="pic" sz="quarter" idx="16"/>
          </p:nvPr>
        </p:nvSpPr>
        <p:spPr>
          <a:xfrm>
            <a:off x="3751574" y="1395974"/>
            <a:ext cx="1662574" cy="1322671"/>
          </a:xfrm>
          <a:prstGeom prst="ellipse">
            <a:avLst/>
          </a:prstGeom>
        </p:spPr>
        <p:txBody>
          <a:bodyPr/>
          <a:lstStyle/>
          <a:p>
            <a:r>
              <a:rPr lang="en-US"/>
              <a:t>Drag picture to placeholder or click icon to add</a:t>
            </a:r>
            <a:endParaRPr lang="en-GB"/>
          </a:p>
        </p:txBody>
      </p:sp>
      <p:sp>
        <p:nvSpPr>
          <p:cNvPr id="13" name="Picture Placeholder 10"/>
          <p:cNvSpPr>
            <a:spLocks noGrp="1"/>
          </p:cNvSpPr>
          <p:nvPr>
            <p:ph type="pic" sz="quarter" idx="17"/>
          </p:nvPr>
        </p:nvSpPr>
        <p:spPr>
          <a:xfrm>
            <a:off x="6130236" y="1395974"/>
            <a:ext cx="1662574" cy="1322671"/>
          </a:xfrm>
          <a:prstGeom prst="ellipse">
            <a:avLst/>
          </a:prstGeom>
        </p:spPr>
        <p:txBody>
          <a:bodyPr/>
          <a:lstStyle/>
          <a:p>
            <a:r>
              <a:rPr lang="en-US"/>
              <a:t>Drag picture to placeholder or click icon to add</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re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noChangeAspect="1"/>
          </p:cNvSpPr>
          <p:nvPr>
            <p:ph type="pic" sz="quarter" idx="13"/>
          </p:nvPr>
        </p:nvSpPr>
        <p:spPr>
          <a:xfrm>
            <a:off x="4831997" y="2"/>
            <a:ext cx="4312004" cy="5143500"/>
          </a:xfrm>
          <a:prstGeom prst="rect">
            <a:avLst/>
          </a:prstGeom>
        </p:spPr>
        <p:txBody>
          <a:bodyPr/>
          <a:lstStyle/>
          <a:p>
            <a:r>
              <a:rPr lang="en-US"/>
              <a:t>Drag picture to placeholder or click icon to add</a:t>
            </a:r>
            <a:endParaRPr lang="en-GB"/>
          </a:p>
        </p:txBody>
      </p:sp>
      <p:sp>
        <p:nvSpPr>
          <p:cNvPr id="20" name="Content Placeholder 4"/>
          <p:cNvSpPr>
            <a:spLocks noGrp="1"/>
          </p:cNvSpPr>
          <p:nvPr>
            <p:ph idx="1"/>
          </p:nvPr>
        </p:nvSpPr>
        <p:spPr>
          <a:xfrm>
            <a:off x="431607" y="1061415"/>
            <a:ext cx="4205561" cy="3584154"/>
          </a:xfrm>
          <a:prstGeom prst="rect">
            <a:avLst/>
          </a:prstGeom>
        </p:spPr>
        <p:txBody>
          <a:bodyPr>
            <a:normAutofit/>
          </a:bodyPr>
          <a:lstStyle>
            <a:lvl1pPr>
              <a:defRPr>
                <a:solidFill>
                  <a:schemeClr val="bg1"/>
                </a:solidFill>
              </a:defRPr>
            </a:lvl1pPr>
          </a:lstStyle>
          <a:p>
            <a:pPr lvl="0"/>
            <a:r>
              <a:rPr lang="en-US"/>
              <a:t>Click to edit Master text styles</a:t>
            </a:r>
          </a:p>
        </p:txBody>
      </p:sp>
      <p:sp>
        <p:nvSpPr>
          <p:cNvPr id="21" name="Text Placeholder 13"/>
          <p:cNvSpPr>
            <a:spLocks noGrp="1"/>
          </p:cNvSpPr>
          <p:nvPr>
            <p:ph type="body" sz="quarter" idx="14" hasCustomPrompt="1"/>
          </p:nvPr>
        </p:nvSpPr>
        <p:spPr>
          <a:xfrm>
            <a:off x="431607" y="695595"/>
            <a:ext cx="4205561" cy="320791"/>
          </a:xfrm>
          <a:prstGeom prst="rect">
            <a:avLst/>
          </a:prstGeom>
        </p:spPr>
        <p:txBody>
          <a:bodyPr>
            <a:normAutofit/>
          </a:bodyPr>
          <a:lstStyle>
            <a:lvl1pPr>
              <a:defRPr sz="1633" spc="259" baseline="0">
                <a:solidFill>
                  <a:schemeClr val="bg1"/>
                </a:solidFill>
              </a:defRPr>
            </a:lvl1pPr>
          </a:lstStyle>
          <a:p>
            <a:pPr lvl="0"/>
            <a:r>
              <a:rPr lang="en-US"/>
              <a:t>SUBHEADER</a:t>
            </a:r>
            <a:endParaRPr lang="en-GB"/>
          </a:p>
        </p:txBody>
      </p:sp>
      <p:sp>
        <p:nvSpPr>
          <p:cNvPr id="22" name="Title 6"/>
          <p:cNvSpPr>
            <a:spLocks noGrp="1"/>
          </p:cNvSpPr>
          <p:nvPr>
            <p:ph type="title" hasCustomPrompt="1"/>
          </p:nvPr>
        </p:nvSpPr>
        <p:spPr>
          <a:xfrm>
            <a:off x="431607" y="262506"/>
            <a:ext cx="4205561" cy="386104"/>
          </a:xfrm>
          <a:prstGeom prst="rect">
            <a:avLst/>
          </a:prstGeom>
        </p:spPr>
        <p:txBody>
          <a:bodyPr>
            <a:normAutofit/>
          </a:bodyPr>
          <a:lstStyle>
            <a:lvl1pPr>
              <a:defRPr sz="2449" baseline="0">
                <a:solidFill>
                  <a:schemeClr val="bg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red, text on right">
    <p:bg>
      <p:bgPr>
        <a:solidFill>
          <a:srgbClr val="E30613"/>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679" y="2"/>
            <a:ext cx="4312004" cy="5143500"/>
          </a:xfrm>
          <a:prstGeom prst="rect">
            <a:avLst/>
          </a:prstGeom>
        </p:spPr>
        <p:txBody>
          <a:bodyPr/>
          <a:lstStyle/>
          <a:p>
            <a:r>
              <a:rPr lang="en-US"/>
              <a:t>Drag picture to placeholder or click icon to add</a:t>
            </a:r>
            <a:endParaRPr lang="en-GB"/>
          </a:p>
        </p:txBody>
      </p:sp>
      <p:sp>
        <p:nvSpPr>
          <p:cNvPr id="10" name="Content Placeholder 4"/>
          <p:cNvSpPr>
            <a:spLocks noGrp="1"/>
          </p:cNvSpPr>
          <p:nvPr>
            <p:ph idx="1"/>
          </p:nvPr>
        </p:nvSpPr>
        <p:spPr>
          <a:xfrm>
            <a:off x="4637169" y="1061415"/>
            <a:ext cx="4205561" cy="3584154"/>
          </a:xfrm>
          <a:prstGeom prst="rect">
            <a:avLst/>
          </a:prstGeom>
        </p:spPr>
        <p:txBody>
          <a:bodyPr>
            <a:normAutofit/>
          </a:bodyPr>
          <a:lstStyle>
            <a:lvl1pPr>
              <a:defRPr>
                <a:solidFill>
                  <a:schemeClr val="bg1"/>
                </a:solidFill>
              </a:defRPr>
            </a:lvl1pPr>
          </a:lstStyle>
          <a:p>
            <a:pPr lvl="0"/>
            <a:r>
              <a:rPr lang="en-US"/>
              <a:t>Click to edit Master text styles</a:t>
            </a:r>
          </a:p>
        </p:txBody>
      </p:sp>
      <p:sp>
        <p:nvSpPr>
          <p:cNvPr id="12" name="Text Placeholder 13"/>
          <p:cNvSpPr>
            <a:spLocks noGrp="1"/>
          </p:cNvSpPr>
          <p:nvPr>
            <p:ph type="body" sz="quarter" idx="14" hasCustomPrompt="1"/>
          </p:nvPr>
        </p:nvSpPr>
        <p:spPr>
          <a:xfrm>
            <a:off x="4637169" y="695595"/>
            <a:ext cx="4205561" cy="320791"/>
          </a:xfrm>
          <a:prstGeom prst="rect">
            <a:avLst/>
          </a:prstGeom>
        </p:spPr>
        <p:txBody>
          <a:bodyPr>
            <a:normAutofit/>
          </a:bodyPr>
          <a:lstStyle>
            <a:lvl1pPr>
              <a:defRPr sz="1633" spc="259" baseline="0">
                <a:solidFill>
                  <a:schemeClr val="bg1"/>
                </a:solidFill>
              </a:defRPr>
            </a:lvl1pPr>
          </a:lstStyle>
          <a:p>
            <a:pPr lvl="0"/>
            <a:r>
              <a:rPr lang="en-US"/>
              <a:t>SUBHEADER</a:t>
            </a:r>
            <a:endParaRPr lang="en-GB"/>
          </a:p>
        </p:txBody>
      </p:sp>
      <p:sp>
        <p:nvSpPr>
          <p:cNvPr id="13" name="Title 6"/>
          <p:cNvSpPr>
            <a:spLocks noGrp="1"/>
          </p:cNvSpPr>
          <p:nvPr>
            <p:ph type="title" hasCustomPrompt="1"/>
          </p:nvPr>
        </p:nvSpPr>
        <p:spPr>
          <a:xfrm>
            <a:off x="4637169" y="262506"/>
            <a:ext cx="4205561" cy="386104"/>
          </a:xfrm>
          <a:prstGeom prst="rect">
            <a:avLst/>
          </a:prstGeom>
        </p:spPr>
        <p:txBody>
          <a:bodyPr>
            <a:normAutofit/>
          </a:bodyPr>
          <a:lstStyle>
            <a:lvl1pPr>
              <a:defRPr sz="2449" baseline="0">
                <a:solidFill>
                  <a:schemeClr val="bg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hite">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4831997" y="2"/>
            <a:ext cx="4312004" cy="5143500"/>
          </a:xfrm>
          <a:prstGeom prst="rect">
            <a:avLst/>
          </a:prstGeom>
        </p:spPr>
        <p:txBody>
          <a:bodyPr/>
          <a:lstStyle/>
          <a:p>
            <a:r>
              <a:rPr lang="en-US"/>
              <a:t>Drag picture to placeholder or click icon to add</a:t>
            </a:r>
            <a:endParaRPr lang="en-GB"/>
          </a:p>
        </p:txBody>
      </p:sp>
      <p:sp>
        <p:nvSpPr>
          <p:cNvPr id="10" name="Content Placeholder 4"/>
          <p:cNvSpPr>
            <a:spLocks noGrp="1"/>
          </p:cNvSpPr>
          <p:nvPr>
            <p:ph idx="1"/>
          </p:nvPr>
        </p:nvSpPr>
        <p:spPr>
          <a:xfrm>
            <a:off x="431607" y="1061415"/>
            <a:ext cx="4205561" cy="3584154"/>
          </a:xfrm>
          <a:prstGeom prst="rect">
            <a:avLst/>
          </a:prstGeom>
        </p:spPr>
        <p:txBody>
          <a:bodyPr>
            <a:normAutofit/>
          </a:bodyPr>
          <a:lstStyle/>
          <a:p>
            <a:pPr lvl="0"/>
            <a:r>
              <a:rPr lang="en-US"/>
              <a:t>Click to edit Master text styles</a:t>
            </a:r>
          </a:p>
        </p:txBody>
      </p:sp>
      <p:sp>
        <p:nvSpPr>
          <p:cNvPr id="12" name="Text Placeholder 13"/>
          <p:cNvSpPr>
            <a:spLocks noGrp="1"/>
          </p:cNvSpPr>
          <p:nvPr>
            <p:ph type="body" sz="quarter" idx="14" hasCustomPrompt="1"/>
          </p:nvPr>
        </p:nvSpPr>
        <p:spPr>
          <a:xfrm>
            <a:off x="431607" y="695595"/>
            <a:ext cx="4205561" cy="320791"/>
          </a:xfrm>
          <a:prstGeom prst="rect">
            <a:avLst/>
          </a:prstGeom>
        </p:spPr>
        <p:txBody>
          <a:bodyPr>
            <a:normAutofit/>
          </a:bodyPr>
          <a:lstStyle>
            <a:lvl1pPr>
              <a:defRPr sz="1633" spc="259" baseline="0">
                <a:solidFill>
                  <a:schemeClr val="tx1"/>
                </a:solidFill>
              </a:defRPr>
            </a:lvl1pPr>
          </a:lstStyle>
          <a:p>
            <a:pPr lvl="0"/>
            <a:r>
              <a:rPr lang="en-US"/>
              <a:t>SUBHEADER</a:t>
            </a:r>
            <a:endParaRPr lang="en-GB"/>
          </a:p>
        </p:txBody>
      </p:sp>
      <p:sp>
        <p:nvSpPr>
          <p:cNvPr id="13" name="Title 6"/>
          <p:cNvSpPr>
            <a:spLocks noGrp="1"/>
          </p:cNvSpPr>
          <p:nvPr>
            <p:ph type="title" hasCustomPrompt="1"/>
          </p:nvPr>
        </p:nvSpPr>
        <p:spPr>
          <a:xfrm>
            <a:off x="431607" y="262506"/>
            <a:ext cx="4205561" cy="386104"/>
          </a:xfrm>
          <a:prstGeom prst="rect">
            <a:avLst/>
          </a:prstGeom>
        </p:spPr>
        <p:txBody>
          <a:bodyPr>
            <a:normAutofit/>
          </a:bodyPr>
          <a:lstStyle>
            <a:lvl1pPr>
              <a:defRPr sz="2449" baseline="0">
                <a:solidFill>
                  <a:schemeClr val="tx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hite, text on right">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679" y="2"/>
            <a:ext cx="4312004" cy="5143500"/>
          </a:xfrm>
          <a:prstGeom prst="rect">
            <a:avLst/>
          </a:prstGeom>
        </p:spPr>
        <p:txBody>
          <a:bodyPr/>
          <a:lstStyle/>
          <a:p>
            <a:r>
              <a:rPr lang="en-US"/>
              <a:t>Drag picture to placeholder or click icon to add</a:t>
            </a:r>
            <a:endParaRPr lang="en-GB"/>
          </a:p>
        </p:txBody>
      </p:sp>
      <p:sp>
        <p:nvSpPr>
          <p:cNvPr id="10" name="Content Placeholder 4"/>
          <p:cNvSpPr>
            <a:spLocks noGrp="1"/>
          </p:cNvSpPr>
          <p:nvPr>
            <p:ph idx="1"/>
          </p:nvPr>
        </p:nvSpPr>
        <p:spPr>
          <a:xfrm>
            <a:off x="4637169" y="1061415"/>
            <a:ext cx="4205561" cy="3584154"/>
          </a:xfrm>
          <a:prstGeom prst="rect">
            <a:avLst/>
          </a:prstGeom>
        </p:spPr>
        <p:txBody>
          <a:bodyPr>
            <a:normAutofit/>
          </a:bodyPr>
          <a:lstStyle>
            <a:lvl1pPr>
              <a:defRPr>
                <a:solidFill>
                  <a:schemeClr val="tx1"/>
                </a:solidFill>
              </a:defRPr>
            </a:lvl1pPr>
          </a:lstStyle>
          <a:p>
            <a:pPr lvl="0"/>
            <a:r>
              <a:rPr lang="en-US"/>
              <a:t>Click to edit Master text styles</a:t>
            </a:r>
          </a:p>
        </p:txBody>
      </p:sp>
      <p:sp>
        <p:nvSpPr>
          <p:cNvPr id="12" name="Text Placeholder 13"/>
          <p:cNvSpPr>
            <a:spLocks noGrp="1"/>
          </p:cNvSpPr>
          <p:nvPr>
            <p:ph type="body" sz="quarter" idx="14" hasCustomPrompt="1"/>
          </p:nvPr>
        </p:nvSpPr>
        <p:spPr>
          <a:xfrm>
            <a:off x="4637169" y="695595"/>
            <a:ext cx="4205561" cy="320791"/>
          </a:xfrm>
          <a:prstGeom prst="rect">
            <a:avLst/>
          </a:prstGeom>
        </p:spPr>
        <p:txBody>
          <a:bodyPr>
            <a:normAutofit/>
          </a:bodyPr>
          <a:lstStyle>
            <a:lvl1pPr>
              <a:defRPr sz="1633" spc="259" baseline="0">
                <a:solidFill>
                  <a:schemeClr val="tx1"/>
                </a:solidFill>
              </a:defRPr>
            </a:lvl1pPr>
          </a:lstStyle>
          <a:p>
            <a:pPr lvl="0"/>
            <a:r>
              <a:rPr lang="en-US"/>
              <a:t>SUBHEADER</a:t>
            </a:r>
            <a:endParaRPr lang="en-GB"/>
          </a:p>
        </p:txBody>
      </p:sp>
      <p:sp>
        <p:nvSpPr>
          <p:cNvPr id="13" name="Title 6"/>
          <p:cNvSpPr>
            <a:spLocks noGrp="1"/>
          </p:cNvSpPr>
          <p:nvPr>
            <p:ph type="title" hasCustomPrompt="1"/>
          </p:nvPr>
        </p:nvSpPr>
        <p:spPr>
          <a:xfrm>
            <a:off x="4637169" y="262506"/>
            <a:ext cx="4205561" cy="386104"/>
          </a:xfrm>
          <a:prstGeom prst="rect">
            <a:avLst/>
          </a:prstGeom>
        </p:spPr>
        <p:txBody>
          <a:bodyPr>
            <a:normAutofit/>
          </a:bodyPr>
          <a:lstStyle>
            <a:lvl1pPr>
              <a:defRPr sz="2449" baseline="0">
                <a:solidFill>
                  <a:schemeClr val="tx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endParaRPr lang="en-GB" dirty="0"/>
          </a:p>
        </p:txBody>
      </p:sp>
      <p:sp>
        <p:nvSpPr>
          <p:cNvPr id="12" name="Subtitle 2"/>
          <p:cNvSpPr>
            <a:spLocks noGrp="1"/>
          </p:cNvSpPr>
          <p:nvPr>
            <p:ph type="subTitle" idx="1" hasCustomPrompt="1"/>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157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grey">
    <p:bg>
      <p:bgPr>
        <a:solidFill>
          <a:srgbClr val="D6DAD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tx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4831997" y="2"/>
            <a:ext cx="4312004" cy="5143500"/>
          </a:xfrm>
          <a:prstGeom prst="rect">
            <a:avLst/>
          </a:prstGeom>
        </p:spPr>
        <p:txBody>
          <a:bodyPr/>
          <a:lstStyle/>
          <a:p>
            <a:r>
              <a:rPr lang="en-US"/>
              <a:t>Drag picture to placeholder or click icon to add</a:t>
            </a:r>
            <a:endParaRPr lang="en-GB"/>
          </a:p>
        </p:txBody>
      </p:sp>
      <p:sp>
        <p:nvSpPr>
          <p:cNvPr id="8" name="Title 3"/>
          <p:cNvSpPr>
            <a:spLocks noGrp="1"/>
          </p:cNvSpPr>
          <p:nvPr>
            <p:ph type="title"/>
          </p:nvPr>
        </p:nvSpPr>
        <p:spPr>
          <a:xfrm>
            <a:off x="431607" y="262506"/>
            <a:ext cx="4205561" cy="386104"/>
          </a:xfrm>
          <a:prstGeom prst="rect">
            <a:avLst/>
          </a:prstGeom>
        </p:spPr>
        <p:txBody>
          <a:bodyPr>
            <a:noAutofit/>
          </a:bodyPr>
          <a:lstStyle>
            <a:lvl1pPr>
              <a:defRPr>
                <a:solidFill>
                  <a:schemeClr val="tx1"/>
                </a:solidFill>
              </a:defRPr>
            </a:lvl1pPr>
          </a:lstStyle>
          <a:p>
            <a:r>
              <a:rPr lang="en-US" sz="2449"/>
              <a:t>Click to edit Master title style</a:t>
            </a:r>
            <a:endParaRPr lang="en-GB" sz="2449"/>
          </a:p>
        </p:txBody>
      </p:sp>
      <p:sp>
        <p:nvSpPr>
          <p:cNvPr id="10" name="Content Placeholder 4"/>
          <p:cNvSpPr>
            <a:spLocks noGrp="1"/>
          </p:cNvSpPr>
          <p:nvPr>
            <p:ph idx="1"/>
          </p:nvPr>
        </p:nvSpPr>
        <p:spPr>
          <a:xfrm>
            <a:off x="431607" y="1061415"/>
            <a:ext cx="4205561" cy="3584154"/>
          </a:xfrm>
          <a:prstGeom prst="rect">
            <a:avLst/>
          </a:prstGeom>
        </p:spPr>
        <p:txBody>
          <a:bodyPr>
            <a:noAutofit/>
          </a:bodyPr>
          <a:lstStyle>
            <a:lvl1pPr>
              <a:defRPr>
                <a:solidFill>
                  <a:schemeClr val="tx1"/>
                </a:solidFill>
              </a:defRPr>
            </a:lvl1pPr>
          </a:lstStyle>
          <a:p>
            <a:pPr lvl="0"/>
            <a:r>
              <a:rPr lang="en-US"/>
              <a:t>Click to edit Master text styles</a:t>
            </a:r>
          </a:p>
        </p:txBody>
      </p:sp>
      <p:sp>
        <p:nvSpPr>
          <p:cNvPr id="13" name="Text Placeholder 13"/>
          <p:cNvSpPr>
            <a:spLocks noGrp="1"/>
          </p:cNvSpPr>
          <p:nvPr>
            <p:ph type="body" sz="quarter" idx="14" hasCustomPrompt="1"/>
          </p:nvPr>
        </p:nvSpPr>
        <p:spPr>
          <a:xfrm>
            <a:off x="431607" y="695595"/>
            <a:ext cx="4205561" cy="320791"/>
          </a:xfrm>
          <a:prstGeom prst="rect">
            <a:avLst/>
          </a:prstGeom>
        </p:spPr>
        <p:txBody>
          <a:bodyPr>
            <a:normAutofit/>
          </a:bodyPr>
          <a:lstStyle>
            <a:lvl1pPr>
              <a:defRPr sz="1633" spc="259" baseline="0">
                <a:solidFill>
                  <a:schemeClr val="tx1"/>
                </a:solidFill>
              </a:defRPr>
            </a:lvl1pPr>
          </a:lstStyle>
          <a:p>
            <a:pPr lvl="0"/>
            <a:r>
              <a:rPr lang="en-US"/>
              <a:t>SUBHEADER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grey, text on right">
    <p:bg>
      <p:bgPr>
        <a:solidFill>
          <a:srgbClr val="D6DAD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94678D66-EF76-4296-97FC-0E08698CE4F1}"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679" y="2"/>
            <a:ext cx="4312004" cy="5143500"/>
          </a:xfrm>
          <a:prstGeom prst="rect">
            <a:avLst/>
          </a:prstGeom>
        </p:spPr>
        <p:txBody>
          <a:bodyPr/>
          <a:lstStyle/>
          <a:p>
            <a:r>
              <a:rPr lang="en-US"/>
              <a:t>Drag picture to placeholder or click icon to add</a:t>
            </a:r>
            <a:endParaRPr lang="en-GB"/>
          </a:p>
        </p:txBody>
      </p:sp>
      <p:sp>
        <p:nvSpPr>
          <p:cNvPr id="10" name="Content Placeholder 4"/>
          <p:cNvSpPr>
            <a:spLocks noGrp="1"/>
          </p:cNvSpPr>
          <p:nvPr>
            <p:ph idx="1"/>
          </p:nvPr>
        </p:nvSpPr>
        <p:spPr>
          <a:xfrm>
            <a:off x="4637169" y="1061415"/>
            <a:ext cx="4205561" cy="3584154"/>
          </a:xfrm>
          <a:prstGeom prst="rect">
            <a:avLst/>
          </a:prstGeom>
        </p:spPr>
        <p:txBody>
          <a:bodyPr>
            <a:normAutofit/>
          </a:bodyPr>
          <a:lstStyle>
            <a:lvl1pPr>
              <a:defRPr>
                <a:solidFill>
                  <a:schemeClr val="tx1"/>
                </a:solidFill>
              </a:defRPr>
            </a:lvl1pPr>
          </a:lstStyle>
          <a:p>
            <a:pPr lvl="0"/>
            <a:r>
              <a:rPr lang="en-US"/>
              <a:t>Click to edit Master text styles</a:t>
            </a:r>
          </a:p>
        </p:txBody>
      </p:sp>
      <p:sp>
        <p:nvSpPr>
          <p:cNvPr id="12" name="Text Placeholder 13"/>
          <p:cNvSpPr>
            <a:spLocks noGrp="1"/>
          </p:cNvSpPr>
          <p:nvPr>
            <p:ph type="body" sz="quarter" idx="14" hasCustomPrompt="1"/>
          </p:nvPr>
        </p:nvSpPr>
        <p:spPr>
          <a:xfrm>
            <a:off x="4637169" y="695595"/>
            <a:ext cx="4205561" cy="320791"/>
          </a:xfrm>
          <a:prstGeom prst="rect">
            <a:avLst/>
          </a:prstGeom>
        </p:spPr>
        <p:txBody>
          <a:bodyPr>
            <a:normAutofit/>
          </a:bodyPr>
          <a:lstStyle>
            <a:lvl1pPr>
              <a:defRPr sz="1633" spc="259" baseline="0">
                <a:solidFill>
                  <a:schemeClr val="tx1"/>
                </a:solidFill>
              </a:defRPr>
            </a:lvl1pPr>
          </a:lstStyle>
          <a:p>
            <a:pPr lvl="0"/>
            <a:r>
              <a:rPr lang="en-US"/>
              <a:t>SUBHEADER</a:t>
            </a:r>
            <a:endParaRPr lang="en-GB"/>
          </a:p>
        </p:txBody>
      </p:sp>
      <p:sp>
        <p:nvSpPr>
          <p:cNvPr id="13" name="Title 6"/>
          <p:cNvSpPr>
            <a:spLocks noGrp="1"/>
          </p:cNvSpPr>
          <p:nvPr>
            <p:ph type="title" hasCustomPrompt="1"/>
          </p:nvPr>
        </p:nvSpPr>
        <p:spPr>
          <a:xfrm>
            <a:off x="4637169" y="262506"/>
            <a:ext cx="4205561" cy="386104"/>
          </a:xfrm>
          <a:prstGeom prst="rect">
            <a:avLst/>
          </a:prstGeom>
        </p:spPr>
        <p:txBody>
          <a:bodyPr>
            <a:normAutofit/>
          </a:bodyPr>
          <a:lstStyle>
            <a:lvl1pPr>
              <a:defRPr sz="2449" baseline="0">
                <a:solidFill>
                  <a:schemeClr val="tx1"/>
                </a:solidFill>
              </a:defRPr>
            </a:lvl1pPr>
          </a:lstStyle>
          <a:p>
            <a:r>
              <a:rPr lang="en-US"/>
              <a:t>HEADER</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x Content &amp; 2 x Images">
    <p:bg>
      <p:bgPr>
        <a:solidFill>
          <a:schemeClr val="bg1">
            <a:lumMod val="50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 y="-1"/>
            <a:ext cx="4569963" cy="2571750"/>
          </a:xfrm>
          <a:prstGeom prst="rect">
            <a:avLst/>
          </a:prstGeom>
          <a:solidFill>
            <a:srgbClr val="33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97"/>
          </a:p>
        </p:txBody>
      </p:sp>
      <p:sp>
        <p:nvSpPr>
          <p:cNvPr id="7" name="Rectangle 6"/>
          <p:cNvSpPr/>
          <p:nvPr userDrawn="1"/>
        </p:nvSpPr>
        <p:spPr>
          <a:xfrm>
            <a:off x="4569966" y="2571750"/>
            <a:ext cx="4569963" cy="257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97"/>
          </a:p>
        </p:txBody>
      </p:sp>
      <p:sp>
        <p:nvSpPr>
          <p:cNvPr id="8" name="Picture Placeholder 8"/>
          <p:cNvSpPr>
            <a:spLocks noGrp="1"/>
          </p:cNvSpPr>
          <p:nvPr>
            <p:ph type="pic" sz="quarter" idx="13"/>
          </p:nvPr>
        </p:nvSpPr>
        <p:spPr>
          <a:xfrm>
            <a:off x="2" y="2571750"/>
            <a:ext cx="4569963" cy="2571750"/>
          </a:xfrm>
          <a:prstGeom prst="rect">
            <a:avLst/>
          </a:prstGeom>
          <a:noFill/>
        </p:spPr>
        <p:txBody>
          <a:bodyPr/>
          <a:lstStyle>
            <a:lvl1pPr>
              <a:defRPr>
                <a:solidFill>
                  <a:schemeClr val="bg1"/>
                </a:solidFill>
              </a:defRPr>
            </a:lvl1pPr>
          </a:lstStyle>
          <a:p>
            <a:r>
              <a:rPr lang="en-US"/>
              <a:t>Drag picture to placeholder or click icon to add</a:t>
            </a:r>
            <a:endParaRPr lang="en-GB"/>
          </a:p>
        </p:txBody>
      </p:sp>
      <p:sp>
        <p:nvSpPr>
          <p:cNvPr id="3" name="Content Placeholder 2"/>
          <p:cNvSpPr>
            <a:spLocks noGrp="1"/>
          </p:cNvSpPr>
          <p:nvPr>
            <p:ph idx="1"/>
          </p:nvPr>
        </p:nvSpPr>
        <p:spPr>
          <a:xfrm>
            <a:off x="5193666" y="3252731"/>
            <a:ext cx="3501543" cy="1451672"/>
          </a:xfrm>
          <a:prstGeom prst="rect">
            <a:avLst/>
          </a:prstGeom>
        </p:spPr>
        <p:txBody>
          <a:bodyPr/>
          <a:lstStyle>
            <a:lvl1pPr>
              <a:spcAft>
                <a:spcPts val="816"/>
              </a:spcAft>
              <a:defRPr sz="816" spc="218" baseline="0">
                <a:solidFill>
                  <a:schemeClr val="bg1"/>
                </a:solidFill>
              </a:defRPr>
            </a:lvl1pPr>
            <a:lvl2pPr marL="0" indent="0">
              <a:lnSpc>
                <a:spcPct val="120000"/>
              </a:lnSpc>
              <a:defRPr>
                <a:solidFill>
                  <a:schemeClr val="bg1"/>
                </a:solidFill>
              </a:defRPr>
            </a:lvl2pPr>
            <a:lvl3pPr marL="118815" indent="0">
              <a:lnSpc>
                <a:spcPct val="120000"/>
              </a:lnSpc>
              <a:defRPr>
                <a:solidFill>
                  <a:schemeClr val="bg1"/>
                </a:solidFill>
              </a:defRPr>
            </a:lvl3pPr>
            <a:lvl4pPr marL="245191" indent="0">
              <a:lnSpc>
                <a:spcPct val="120000"/>
              </a:lnSpc>
              <a:defRPr>
                <a:solidFill>
                  <a:schemeClr val="bg1"/>
                </a:solidFill>
              </a:defRPr>
            </a:lvl4pPr>
            <a:lvl5pPr marL="364006" indent="0">
              <a:lnSpc>
                <a:spcPct val="12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136050" y="4753440"/>
            <a:ext cx="1864821" cy="137531"/>
          </a:xfrm>
          <a:prstGeom prst="rect">
            <a:avLst/>
          </a:prstGeom>
        </p:spPr>
        <p:txBody>
          <a:bodyPr/>
          <a:lstStyle>
            <a:lvl1pPr>
              <a:defRPr>
                <a:solidFill>
                  <a:schemeClr val="bg1"/>
                </a:solidFill>
              </a:defRPr>
            </a:lvl1pPr>
          </a:lstStyle>
          <a:p>
            <a:fld id="{79B7D4B9-814E-482A-ADA1-7D874ADCE05F}"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lvl1pPr>
              <a:defRPr>
                <a:solidFill>
                  <a:schemeClr val="bg1"/>
                </a:solidFill>
              </a:defRPr>
            </a:lvl1p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lvl1pPr>
              <a:defRPr>
                <a:solidFill>
                  <a:schemeClr val="bg1"/>
                </a:solidFill>
              </a:defRPr>
            </a:lvl1pPr>
          </a:lstStyle>
          <a:p>
            <a:fld id="{7B914098-EA5F-4E0F-8262-B37EEDEAEE84}" type="slidenum">
              <a:rPr lang="en-GB" smtClean="0"/>
              <a:pPr/>
              <a:t>‹#›</a:t>
            </a:fld>
            <a:endParaRPr lang="en-GB"/>
          </a:p>
        </p:txBody>
      </p:sp>
      <p:sp>
        <p:nvSpPr>
          <p:cNvPr id="10" name="Content Placeholder 2"/>
          <p:cNvSpPr>
            <a:spLocks noGrp="1"/>
          </p:cNvSpPr>
          <p:nvPr>
            <p:ph idx="14"/>
          </p:nvPr>
        </p:nvSpPr>
        <p:spPr>
          <a:xfrm>
            <a:off x="614275" y="674439"/>
            <a:ext cx="3501543" cy="1451672"/>
          </a:xfrm>
          <a:prstGeom prst="rect">
            <a:avLst/>
          </a:prstGeom>
        </p:spPr>
        <p:txBody>
          <a:bodyPr/>
          <a:lstStyle>
            <a:lvl1pPr>
              <a:spcAft>
                <a:spcPts val="816"/>
              </a:spcAft>
              <a:defRPr sz="816" spc="218" baseline="0">
                <a:solidFill>
                  <a:schemeClr val="bg1"/>
                </a:solidFill>
              </a:defRPr>
            </a:lvl1pPr>
            <a:lvl2pPr marL="0" indent="0">
              <a:lnSpc>
                <a:spcPct val="120000"/>
              </a:lnSpc>
              <a:defRPr>
                <a:solidFill>
                  <a:schemeClr val="bg1"/>
                </a:solidFill>
              </a:defRPr>
            </a:lvl2pPr>
            <a:lvl3pPr marL="118815" indent="0">
              <a:lnSpc>
                <a:spcPct val="120000"/>
              </a:lnSpc>
              <a:defRPr>
                <a:solidFill>
                  <a:schemeClr val="bg1"/>
                </a:solidFill>
              </a:defRPr>
            </a:lvl3pPr>
            <a:lvl4pPr marL="245191" indent="0">
              <a:lnSpc>
                <a:spcPct val="120000"/>
              </a:lnSpc>
              <a:defRPr>
                <a:solidFill>
                  <a:schemeClr val="bg1"/>
                </a:solidFill>
              </a:defRPr>
            </a:lvl4pPr>
            <a:lvl5pPr marL="364006" indent="0">
              <a:lnSpc>
                <a:spcPct val="12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Picture Placeholder 8"/>
          <p:cNvSpPr>
            <a:spLocks noGrp="1"/>
          </p:cNvSpPr>
          <p:nvPr>
            <p:ph type="pic" sz="quarter" idx="15"/>
          </p:nvPr>
        </p:nvSpPr>
        <p:spPr>
          <a:xfrm>
            <a:off x="4569966" y="0"/>
            <a:ext cx="4569963" cy="2571750"/>
          </a:xfrm>
          <a:prstGeom prst="rect">
            <a:avLst/>
          </a:prstGeom>
          <a:noFill/>
        </p:spPr>
        <p:txBody>
          <a:bodyPr/>
          <a:lstStyle>
            <a:lvl1pPr>
              <a:defRPr>
                <a:solidFill>
                  <a:schemeClr val="bg1"/>
                </a:solidFill>
              </a:defRPr>
            </a:lvl1pPr>
          </a:lstStyle>
          <a:p>
            <a:r>
              <a:rPr lang="en-US"/>
              <a:t>Drag picture to placeholder or click icon to add</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Text (with background)">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r="-4448" b="-2474"/>
          <a:stretch/>
        </p:blipFill>
        <p:spPr>
          <a:xfrm>
            <a:off x="0" y="0"/>
            <a:ext cx="3416028" cy="2135509"/>
          </a:xfrm>
          <a:prstGeom prst="rect">
            <a:avLst/>
          </a:prstGeom>
        </p:spPr>
      </p:pic>
      <p:sp>
        <p:nvSpPr>
          <p:cNvPr id="3" name="Content Placeholder 2"/>
          <p:cNvSpPr>
            <a:spLocks noGrp="1"/>
          </p:cNvSpPr>
          <p:nvPr>
            <p:ph idx="1"/>
          </p:nvPr>
        </p:nvSpPr>
        <p:spPr>
          <a:xfrm>
            <a:off x="2674440" y="1682951"/>
            <a:ext cx="3853210" cy="2098623"/>
          </a:xfrm>
          <a:prstGeom prst="rect">
            <a:avLst/>
          </a:prstGeom>
        </p:spPr>
        <p:txBody>
          <a:bodyPr/>
          <a:lstStyle>
            <a:lvl1pPr>
              <a:spcAft>
                <a:spcPts val="272"/>
              </a:spcAft>
              <a:defRPr sz="1225" spc="272" baseline="0"/>
            </a:lvl1pPr>
            <a:lvl2pPr marL="0" indent="0">
              <a:lnSpc>
                <a:spcPct val="120000"/>
              </a:lnSpc>
              <a:defRPr sz="953"/>
            </a:lvl2pPr>
            <a:lvl3pPr marL="0" indent="0">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a:xfrm>
            <a:off x="6136050" y="4753440"/>
            <a:ext cx="1864821" cy="137531"/>
          </a:xfrm>
          <a:prstGeom prst="rect">
            <a:avLst/>
          </a:prstGeom>
        </p:spPr>
        <p:txBody>
          <a:bodyPr/>
          <a:lstStyle/>
          <a:p>
            <a:fld id="{6DBD31FA-082D-4023-9E33-93466348B427}" type="datetime1">
              <a:rPr lang="en-GB" smtClean="0"/>
              <a:t>28/06/2023</a:t>
            </a:fld>
            <a:endParaRPr lang="en-GB"/>
          </a:p>
        </p:txBody>
      </p:sp>
      <p:sp>
        <p:nvSpPr>
          <p:cNvPr id="5" name="Footer Placeholder 4"/>
          <p:cNvSpPr>
            <a:spLocks noGrp="1"/>
          </p:cNvSpPr>
          <p:nvPr>
            <p:ph type="ftr" sz="quarter" idx="11"/>
          </p:nvPr>
        </p:nvSpPr>
        <p:spPr>
          <a:xfrm>
            <a:off x="431607" y="4753440"/>
            <a:ext cx="5704444" cy="137531"/>
          </a:xfrm>
          <a:prstGeom prst="rect">
            <a:avLst/>
          </a:prstGeom>
        </p:spPr>
        <p:txBody>
          <a:bodyPr/>
          <a:lstStyle/>
          <a:p>
            <a:r>
              <a:rPr lang="en-GB"/>
              <a:t>PRESENTATION TITLE – GO TO INSERT &gt; HEADER &amp; FOOTER TO EDIT THIS TEXT</a:t>
            </a:r>
          </a:p>
        </p:txBody>
      </p:sp>
      <p:sp>
        <p:nvSpPr>
          <p:cNvPr id="6" name="Slide Number Placeholder 5"/>
          <p:cNvSpPr>
            <a:spLocks noGrp="1"/>
          </p:cNvSpPr>
          <p:nvPr>
            <p:ph type="sldNum" sz="quarter" idx="12"/>
          </p:nvPr>
        </p:nvSpPr>
        <p:spPr>
          <a:xfrm>
            <a:off x="8000874" y="4753440"/>
            <a:ext cx="684910" cy="137531"/>
          </a:xfrm>
          <a:prstGeom prst="rect">
            <a:avLst/>
          </a:prstGeom>
        </p:spPr>
        <p:txBody>
          <a:bodyPr/>
          <a:lstStyle/>
          <a:p>
            <a:fld id="{7B914098-EA5F-4E0F-8262-B37EEDEAEE84}" type="slidenum">
              <a:rPr lang="en-GB" smtClean="0"/>
              <a:t>‹#›</a:t>
            </a:fld>
            <a:endParaRPr lang="en-GB"/>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06999" y="3143130"/>
            <a:ext cx="3369865" cy="25392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067127"/>
          </a:xfrm>
          <a:prstGeom prst="rect">
            <a:avLst/>
          </a:prstGeom>
        </p:spPr>
        <p:txBody>
          <a:bodyPr anchor="ctr">
            <a:normAutofit/>
          </a:bodyPr>
          <a:lstStyle>
            <a:lvl1pPr algn="ctr">
              <a:defRPr sz="2177" spc="306" baseline="0">
                <a:solidFill>
                  <a:schemeClr val="bg1"/>
                </a:solidFill>
              </a:defRPr>
            </a:lvl1pPr>
          </a:lstStyle>
          <a:p>
            <a:r>
              <a:rPr lang="en-US"/>
              <a:t>Click to edit Master title style</a:t>
            </a:r>
            <a:endParaRPr lang="en-GB"/>
          </a:p>
        </p:txBody>
      </p:sp>
      <p:cxnSp>
        <p:nvCxnSpPr>
          <p:cNvPr id="9" name="Straight Connector 8"/>
          <p:cNvCxnSpPr/>
          <p:nvPr userDrawn="1"/>
        </p:nvCxnSpPr>
        <p:spPr>
          <a:xfrm>
            <a:off x="2" y="4745338"/>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69154" y="0"/>
            <a:ext cx="3605694" cy="1357474"/>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3"/>
          <a:stretch/>
        </p:blipFill>
        <p:spPr>
          <a:xfrm>
            <a:off x="2675836" y="3335377"/>
            <a:ext cx="3792331" cy="1409961"/>
          </a:xfrm>
          <a:prstGeom prst="rect">
            <a:avLst/>
          </a:prstGeom>
          <a:solidFill>
            <a:schemeClr val="accent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232">
          <p15:clr>
            <a:srgbClr val="FBAE40"/>
          </p15:clr>
        </p15:guide>
        <p15:guide id="3" orient="horz" pos="2381">
          <p15:clr>
            <a:srgbClr val="FBAE40"/>
          </p15:clr>
        </p15:guide>
        <p15:guide id="4" orient="horz" pos="29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p:bg>
      <p:bgPr>
        <a:solidFill>
          <a:srgbClr val="E20614"/>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2" y="4745338"/>
            <a:ext cx="9144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69154" y="0"/>
            <a:ext cx="3605694" cy="1357474"/>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58915" y="1765071"/>
            <a:ext cx="2426170" cy="918341"/>
          </a:xfrm>
          <a:prstGeom prst="rect">
            <a:avLst/>
          </a:prstGeom>
        </p:spPr>
      </p:pic>
      <p:pic>
        <p:nvPicPr>
          <p:cNvPr id="7" name="Picture 6"/>
          <p:cNvPicPr>
            <a:picLocks noChangeAspect="1"/>
          </p:cNvPicPr>
          <p:nvPr userDrawn="1"/>
        </p:nvPicPr>
        <p:blipFill rotWithShape="1">
          <a:blip r:embed="rId4" cstate="email">
            <a:extLst>
              <a:ext uri="{28A0092B-C50C-407E-A947-70E740481C1C}">
                <a14:useLocalDpi xmlns:a14="http://schemas.microsoft.com/office/drawing/2010/main"/>
              </a:ext>
            </a:extLst>
          </a:blip>
          <a:srcRect t="-3"/>
          <a:stretch/>
        </p:blipFill>
        <p:spPr>
          <a:xfrm>
            <a:off x="2675836" y="3335377"/>
            <a:ext cx="3792331" cy="1409961"/>
          </a:xfrm>
          <a:prstGeom prst="rect">
            <a:avLst/>
          </a:prstGeom>
          <a:solidFill>
            <a:srgbClr val="E20614"/>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2">
          <p15:clr>
            <a:srgbClr val="FBAE40"/>
          </p15:clr>
        </p15:guide>
        <p15:guide id="3" orient="horz" pos="296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7" name="Text Placeholder 6"/>
          <p:cNvSpPr>
            <a:spLocks noGrp="1"/>
          </p:cNvSpPr>
          <p:nvPr>
            <p:ph type="body" sz="quarter" idx="11"/>
          </p:nvPr>
        </p:nvSpPr>
        <p:spPr>
          <a:xfrm>
            <a:off x="321470" y="1543053"/>
            <a:ext cx="8146922" cy="2463466"/>
          </a:xfrm>
          <a:prstGeom prst="rect">
            <a:avLst/>
          </a:prstGeom>
        </p:spPr>
        <p:txBody>
          <a:bodyPr/>
          <a:lstStyle>
            <a:lvl1pPr marL="0" indent="0">
              <a:buNone/>
              <a:defRPr sz="4275" b="1">
                <a:solidFill>
                  <a:srgbClr val="FF0000"/>
                </a:solidFill>
                <a:latin typeface="Trebuchet MS" panose="020B0603020202020204" pitchFamily="34" charset="0"/>
              </a:defRPr>
            </a:lvl1pPr>
            <a:lvl2pPr>
              <a:defRPr sz="3600">
                <a:latin typeface="Trebuchet MS" charset="0"/>
                <a:ea typeface="Trebuchet MS" charset="0"/>
                <a:cs typeface="Trebuchet MS" charset="0"/>
              </a:defRPr>
            </a:lvl2pPr>
            <a:lvl3pPr>
              <a:defRPr sz="1600" baseline="0">
                <a:latin typeface="Trebuchet MS" charset="0"/>
                <a:ea typeface="Trebuchet MS" charset="0"/>
                <a:cs typeface="Trebuchet MS" charset="0"/>
              </a:defRPr>
            </a:lvl3pPr>
          </a:lstStyle>
          <a:p>
            <a:pPr lvl="0"/>
            <a:r>
              <a:rPr lang="en-US" dirty="0"/>
              <a:t>Click to edit Master text styles</a:t>
            </a:r>
          </a:p>
          <a:p>
            <a:pPr lvl="1"/>
            <a:r>
              <a:rPr lang="en-US" dirty="0"/>
              <a:t>Second level</a:t>
            </a:r>
          </a:p>
          <a:p>
            <a:pPr lvl="2"/>
            <a:r>
              <a:rPr lang="en-US" dirty="0"/>
              <a:t>Third level</a:t>
            </a:r>
          </a:p>
          <a:p>
            <a:pPr lvl="2"/>
            <a:r>
              <a:rPr lang="en-US" dirty="0"/>
              <a:t>Fourth Level</a:t>
            </a:r>
          </a:p>
        </p:txBody>
      </p:sp>
      <p:sp>
        <p:nvSpPr>
          <p:cNvPr id="11" name="Text Placeholder 10"/>
          <p:cNvSpPr>
            <a:spLocks noGrp="1"/>
          </p:cNvSpPr>
          <p:nvPr>
            <p:ph type="body" sz="quarter" idx="12"/>
          </p:nvPr>
        </p:nvSpPr>
        <p:spPr>
          <a:xfrm>
            <a:off x="321471" y="4611888"/>
            <a:ext cx="2057400" cy="273844"/>
          </a:xfrm>
          <a:prstGeom prst="rect">
            <a:avLst/>
          </a:prstGeom>
        </p:spPr>
        <p:txBody>
          <a:bodyPr/>
          <a:lstStyle>
            <a:lvl1pPr marL="0" indent="0">
              <a:buNone/>
              <a:defRPr sz="1350">
                <a:latin typeface="Trebuchet MS" panose="020B0603020202020204" pitchFamily="34" charset="0"/>
              </a:defRPr>
            </a:lvl1pPr>
          </a:lstStyle>
          <a:p>
            <a:pPr lvl="0"/>
            <a:r>
              <a:rPr lang="en-US"/>
              <a:t>Click to edit Master text styles</a:t>
            </a: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80622" y="371475"/>
            <a:ext cx="1404603" cy="986426"/>
          </a:xfrm>
          <a:prstGeom prst="rect">
            <a:avLst/>
          </a:prstGeom>
        </p:spPr>
      </p:pic>
    </p:spTree>
    <p:extLst>
      <p:ext uri="{BB962C8B-B14F-4D97-AF65-F5344CB8AC3E}">
        <p14:creationId xmlns:p14="http://schemas.microsoft.com/office/powerpoint/2010/main" val="10245894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534" userDrawn="1">
          <p15:clr>
            <a:srgbClr val="FBAE40"/>
          </p15:clr>
        </p15:guide>
        <p15:guide id="3" orient="horz" pos="227" userDrawn="1">
          <p15:clr>
            <a:srgbClr val="FBAE40"/>
          </p15:clr>
        </p15:guide>
        <p15:guide id="4" orient="horz" pos="234"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No header_grey">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7" name="Rectangle 6"/>
          <p:cNvSpPr/>
          <p:nvPr userDrawn="1"/>
        </p:nvSpPr>
        <p:spPr>
          <a:xfrm>
            <a:off x="0" y="-1"/>
            <a:ext cx="9144000" cy="10192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319088" y="257638"/>
            <a:ext cx="8393112" cy="703421"/>
          </a:xfrm>
          <a:prstGeom prst="rect">
            <a:avLst/>
          </a:prstGeom>
        </p:spPr>
        <p:txBody>
          <a:bodyPr>
            <a:normAutofit/>
          </a:bodyPr>
          <a:lstStyle>
            <a:lvl1pPr>
              <a:defRPr sz="2700">
                <a:solidFill>
                  <a:schemeClr val="bg1"/>
                </a:solidFill>
                <a:latin typeface="Trebuchet MS" panose="020B0603020202020204" pitchFamily="34" charset="0"/>
              </a:defRPr>
            </a:lvl1pPr>
          </a:lstStyle>
          <a:p>
            <a:r>
              <a:rPr lang="en-US" dirty="0"/>
              <a:t>Click to edit Master title style</a:t>
            </a:r>
          </a:p>
        </p:txBody>
      </p:sp>
      <p:sp>
        <p:nvSpPr>
          <p:cNvPr id="5" name="Content Placeholder 2"/>
          <p:cNvSpPr>
            <a:spLocks noGrp="1"/>
          </p:cNvSpPr>
          <p:nvPr>
            <p:ph idx="1"/>
          </p:nvPr>
        </p:nvSpPr>
        <p:spPr>
          <a:xfrm>
            <a:off x="319088" y="1234905"/>
            <a:ext cx="8393112" cy="3643824"/>
          </a:xfrm>
          <a:prstGeom prst="rect">
            <a:avLst/>
          </a:prstGeom>
        </p:spPr>
        <p:txBody>
          <a:bodyPr/>
          <a:lstStyle>
            <a:lvl1pPr>
              <a:defRPr sz="2000">
                <a:solidFill>
                  <a:schemeClr val="bg1"/>
                </a:solidFill>
                <a:latin typeface="Trebuchet MS" panose="020B0603020202020204" pitchFamily="34" charset="0"/>
              </a:defRPr>
            </a:lvl1pPr>
            <a:lvl2pPr>
              <a:defRPr sz="1600">
                <a:solidFill>
                  <a:schemeClr val="bg1"/>
                </a:solidFill>
                <a:latin typeface="Trebuchet MS" panose="020B0603020202020204" pitchFamily="34" charset="0"/>
              </a:defRPr>
            </a:lvl2pPr>
            <a:lvl3pPr>
              <a:defRPr sz="1400">
                <a:solidFill>
                  <a:schemeClr val="bg1"/>
                </a:solidFill>
                <a:latin typeface="Trebuchet MS" panose="020B0603020202020204" pitchFamily="34" charset="0"/>
              </a:defRPr>
            </a:lvl3pPr>
            <a:lvl4pPr>
              <a:defRPr sz="1300">
                <a:solidFill>
                  <a:schemeClr val="bg1"/>
                </a:solidFill>
                <a:latin typeface="Trebuchet MS" panose="020B0603020202020204" pitchFamily="34" charset="0"/>
              </a:defRPr>
            </a:lvl4pPr>
            <a:lvl5pPr>
              <a:defRPr sz="1200">
                <a:solidFill>
                  <a:schemeClr val="bg1"/>
                </a:solidFill>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355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No header_grey">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10" name="Content Placeholder 2"/>
          <p:cNvSpPr>
            <a:spLocks noGrp="1"/>
          </p:cNvSpPr>
          <p:nvPr>
            <p:ph idx="1" hasCustomPrompt="1"/>
          </p:nvPr>
        </p:nvSpPr>
        <p:spPr>
          <a:xfrm>
            <a:off x="2234153" y="1913635"/>
            <a:ext cx="4675694" cy="1027528"/>
          </a:xfrm>
          <a:prstGeom prst="rect">
            <a:avLst/>
          </a:prstGeom>
        </p:spPr>
        <p:txBody>
          <a:bodyPr/>
          <a:lstStyle>
            <a:lvl1pPr marL="0" indent="0" algn="ctr">
              <a:buNone/>
              <a:defRPr sz="6000" b="1" baseline="0">
                <a:solidFill>
                  <a:schemeClr val="bg1"/>
                </a:solidFill>
                <a:latin typeface="Trebuchet MS" panose="020B0603020202020204" pitchFamily="34" charset="0"/>
              </a:defRPr>
            </a:lvl1pPr>
            <a:lvl2pPr>
              <a:defRPr sz="1600">
                <a:solidFill>
                  <a:schemeClr val="bg1"/>
                </a:solidFill>
                <a:latin typeface="Trebuchet MS" panose="020B0603020202020204" pitchFamily="34" charset="0"/>
              </a:defRPr>
            </a:lvl2pPr>
            <a:lvl3pPr>
              <a:defRPr sz="1400">
                <a:solidFill>
                  <a:schemeClr val="bg1"/>
                </a:solidFill>
                <a:latin typeface="Trebuchet MS" panose="020B0603020202020204" pitchFamily="34" charset="0"/>
              </a:defRPr>
            </a:lvl3pPr>
            <a:lvl4pPr>
              <a:defRPr sz="1300">
                <a:solidFill>
                  <a:schemeClr val="bg1"/>
                </a:solidFill>
                <a:latin typeface="Trebuchet MS" panose="020B0603020202020204" pitchFamily="34" charset="0"/>
              </a:defRPr>
            </a:lvl4pPr>
            <a:lvl5pPr>
              <a:defRPr sz="1200">
                <a:solidFill>
                  <a:schemeClr val="bg1"/>
                </a:solidFill>
                <a:latin typeface="Trebuchet MS" panose="020B0603020202020204" pitchFamily="34" charset="0"/>
              </a:defRPr>
            </a:lvl5pPr>
          </a:lstStyle>
          <a:p>
            <a:pPr marL="171450" marR="0" lvl="0" indent="-171450" algn="l" defTabSz="685800" rtl="0" eaLnBrk="1" fontAlgn="auto" latinLnBrk="0" hangingPunct="1">
              <a:lnSpc>
                <a:spcPct val="90000"/>
              </a:lnSpc>
              <a:spcBef>
                <a:spcPts val="750"/>
              </a:spcBef>
              <a:spcAft>
                <a:spcPts val="0"/>
              </a:spcAft>
              <a:buClrTx/>
              <a:buSzTx/>
              <a:tabLst/>
              <a:defRPr/>
            </a:pPr>
            <a:r>
              <a:rPr lang="en-US" dirty="0"/>
              <a:t>Main Title</a:t>
            </a:r>
          </a:p>
        </p:txBody>
      </p:sp>
    </p:spTree>
    <p:extLst>
      <p:ext uri="{BB962C8B-B14F-4D97-AF65-F5344CB8AC3E}">
        <p14:creationId xmlns:p14="http://schemas.microsoft.com/office/powerpoint/2010/main" val="1187176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No header_grey">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Tree>
    <p:extLst>
      <p:ext uri="{BB962C8B-B14F-4D97-AF65-F5344CB8AC3E}">
        <p14:creationId xmlns:p14="http://schemas.microsoft.com/office/powerpoint/2010/main" val="46912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315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1">
          <p15:clr>
            <a:srgbClr val="FBAE40"/>
          </p15:clr>
        </p15:guide>
        <p15:guide id="3" orient="horz" pos="2693">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header">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p:txBody>
      </p:sp>
      <p:sp>
        <p:nvSpPr>
          <p:cNvPr id="4" name="Title 1"/>
          <p:cNvSpPr>
            <a:spLocks noGrp="1"/>
          </p:cNvSpPr>
          <p:nvPr>
            <p:ph type="title"/>
          </p:nvPr>
        </p:nvSpPr>
        <p:spPr>
          <a:xfrm>
            <a:off x="319088" y="257638"/>
            <a:ext cx="8393112" cy="703421"/>
          </a:xfrm>
          <a:prstGeom prst="rect">
            <a:avLst/>
          </a:prstGeom>
        </p:spPr>
        <p:txBody>
          <a:bodyPr>
            <a:normAutofit/>
          </a:bodyPr>
          <a:lstStyle>
            <a:lvl1pPr>
              <a:defRPr sz="2700">
                <a:latin typeface="Trebuchet MS" panose="020B0603020202020204" pitchFamily="34" charset="0"/>
              </a:defRPr>
            </a:lvl1pPr>
          </a:lstStyle>
          <a:p>
            <a:r>
              <a:rPr lang="en-US"/>
              <a:t>Click to edit Master title style</a:t>
            </a:r>
            <a:endParaRPr lang="en-US" dirty="0"/>
          </a:p>
        </p:txBody>
      </p:sp>
      <p:sp>
        <p:nvSpPr>
          <p:cNvPr id="5" name="Content Placeholder 2"/>
          <p:cNvSpPr>
            <a:spLocks noGrp="1"/>
          </p:cNvSpPr>
          <p:nvPr>
            <p:ph idx="1"/>
          </p:nvPr>
        </p:nvSpPr>
        <p:spPr>
          <a:xfrm>
            <a:off x="319088" y="1234905"/>
            <a:ext cx="8393112" cy="3643824"/>
          </a:xfrm>
          <a:prstGeom prst="rect">
            <a:avLst/>
          </a:prstGeom>
        </p:spPr>
        <p:txBody>
          <a:bodyPr/>
          <a:lstStyle>
            <a:lvl1pPr>
              <a:defRPr sz="1800">
                <a:latin typeface="Trebuchet MS" panose="020B0603020202020204" pitchFamily="34" charset="0"/>
              </a:defRPr>
            </a:lvl1pPr>
            <a:lvl2pPr>
              <a:defRPr sz="1500">
                <a:latin typeface="Trebuchet MS" panose="020B0603020202020204" pitchFamily="34" charset="0"/>
              </a:defRPr>
            </a:lvl2pPr>
            <a:lvl3pPr>
              <a:defRPr sz="1350">
                <a:latin typeface="Trebuchet MS" panose="020B0603020202020204" pitchFamily="34" charset="0"/>
              </a:defRPr>
            </a:lvl3pPr>
            <a:lvl4pPr>
              <a:defRPr sz="1200">
                <a:latin typeface="Trebuchet MS" panose="020B0603020202020204" pitchFamily="34" charset="0"/>
              </a:defRPr>
            </a:lvl4pPr>
            <a:lvl5pPr>
              <a:defRPr sz="1200">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460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for fullsize imag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rPr>
              <a:t>Insert</a:t>
            </a:r>
            <a:r>
              <a:rPr lang="en-GB" sz="1350" baseline="0" dirty="0">
                <a:solidFill>
                  <a:schemeClr val="tx1"/>
                </a:solidFill>
              </a:rPr>
              <a:t> picture here</a:t>
            </a:r>
            <a:endParaRPr lang="en-GB" sz="1350" dirty="0">
              <a:solidFill>
                <a:schemeClr val="tx1"/>
              </a:solidFill>
            </a:endParaRPr>
          </a:p>
        </p:txBody>
      </p:sp>
    </p:spTree>
    <p:extLst>
      <p:ext uri="{BB962C8B-B14F-4D97-AF65-F5344CB8AC3E}">
        <p14:creationId xmlns:p14="http://schemas.microsoft.com/office/powerpoint/2010/main" val="652870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91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C5CC492-05A9-FC4E-8196-28908FA3132A}" type="datetimeFigureOut">
              <a:rPr lang="en-US" smtClean="0"/>
              <a:t>6/28/2023</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3EB095C-BB35-DA4C-967E-30EF12E60A7D}" type="slidenum">
              <a:rPr lang="en-US" smtClean="0"/>
              <a:t>‹#›</a:t>
            </a:fld>
            <a:endParaRPr lang="en-US"/>
          </a:p>
        </p:txBody>
      </p:sp>
    </p:spTree>
    <p:extLst>
      <p:ext uri="{BB962C8B-B14F-4D97-AF65-F5344CB8AC3E}">
        <p14:creationId xmlns:p14="http://schemas.microsoft.com/office/powerpoint/2010/main" val="864678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2C5CC492-05A9-FC4E-8196-28908FA3132A}" type="datetimeFigureOut">
              <a:rPr lang="en-US" smtClean="0"/>
              <a:t>6/28/2023</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3EB095C-BB35-DA4C-967E-30EF12E60A7D}" type="slidenum">
              <a:rPr lang="en-US" smtClean="0"/>
              <a:t>‹#›</a:t>
            </a:fld>
            <a:endParaRPr lang="en-US"/>
          </a:p>
        </p:txBody>
      </p:sp>
    </p:spTree>
    <p:extLst>
      <p:ext uri="{BB962C8B-B14F-4D97-AF65-F5344CB8AC3E}">
        <p14:creationId xmlns:p14="http://schemas.microsoft.com/office/powerpoint/2010/main" val="1658884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9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1">
          <p15:clr>
            <a:srgbClr val="FBAE40"/>
          </p15:clr>
        </p15:guide>
        <p15:guide id="3" orient="horz" pos="269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a:ext>
            </a:extLst>
          </a:blip>
          <a:srcRect/>
          <a:stretch/>
        </p:blipFill>
        <p:spPr>
          <a:xfrm>
            <a:off x="1" y="234"/>
            <a:ext cx="9145295" cy="5184544"/>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798847" y="3439859"/>
            <a:ext cx="3546306" cy="1744919"/>
          </a:xfrm>
          <a:prstGeom prst="rect">
            <a:avLst/>
          </a:prstGeom>
        </p:spPr>
      </p:pic>
      <p:pic>
        <p:nvPicPr>
          <p:cNvPr id="10" name="Picture 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798847" y="-7643"/>
            <a:ext cx="3546306" cy="1481909"/>
          </a:xfrm>
          <a:prstGeom prst="rect">
            <a:avLst/>
          </a:prstGeom>
        </p:spPr>
      </p:pic>
      <p:pic>
        <p:nvPicPr>
          <p:cNvPr id="12" name="Picture 11"/>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28152" y="367008"/>
            <a:ext cx="1874174" cy="709402"/>
          </a:xfrm>
          <a:prstGeom prst="rect">
            <a:avLst/>
          </a:prstGeom>
        </p:spPr>
      </p:pic>
      <p:pic>
        <p:nvPicPr>
          <p:cNvPr id="14" name="Picture 13"/>
          <p:cNvPicPr>
            <a:picLocks noChangeAspect="1"/>
          </p:cNvPicPr>
          <p:nvPr userDrawn="1"/>
        </p:nvPicPr>
        <p:blipFill>
          <a:blip r:embed="rId7" cstate="email">
            <a:extLst>
              <a:ext uri="{BEBA8EAE-BF5A-486C-A8C5-ECC9F3942E4B}">
                <a14:imgProps xmlns:a14="http://schemas.microsoft.com/office/drawing/2010/main">
                  <a14:imgLayer r:embed="rId8">
                    <a14:imgEffect>
                      <a14:brightnessContrast bright="10000"/>
                    </a14:imgEffect>
                  </a14:imgLayer>
                </a14:imgProps>
              </a:ext>
              <a:ext uri="{28A0092B-C50C-407E-A947-70E740481C1C}">
                <a14:useLocalDpi xmlns:a14="http://schemas.microsoft.com/office/drawing/2010/main"/>
              </a:ext>
            </a:extLst>
          </a:blip>
          <a:stretch>
            <a:fillRect/>
          </a:stretch>
        </p:blipFill>
        <p:spPr>
          <a:xfrm>
            <a:off x="7362350" y="512513"/>
            <a:ext cx="1127184" cy="911923"/>
          </a:xfrm>
          <a:prstGeom prst="rect">
            <a:avLst/>
          </a:prstGeom>
        </p:spPr>
      </p:pic>
      <p:sp>
        <p:nvSpPr>
          <p:cNvPr id="24" name="Title 1"/>
          <p:cNvSpPr>
            <a:spLocks noGrp="1"/>
          </p:cNvSpPr>
          <p:nvPr>
            <p:ph type="ctrTitle" hasCustomPrompt="1"/>
          </p:nvPr>
        </p:nvSpPr>
        <p:spPr>
          <a:xfrm>
            <a:off x="558360" y="1640800"/>
            <a:ext cx="8028574" cy="1009042"/>
          </a:xfrm>
          <a:prstGeom prst="rect">
            <a:avLst/>
          </a:prstGeom>
        </p:spPr>
        <p:txBody>
          <a:bodyPr anchor="b">
            <a:normAutofit/>
          </a:bodyPr>
          <a:lstStyle>
            <a:lvl1pPr algn="ctr">
              <a:defRPr sz="2041" spc="340" baseline="0">
                <a:solidFill>
                  <a:schemeClr val="bg1"/>
                </a:solidFill>
              </a:defRPr>
            </a:lvl1pPr>
          </a:lstStyle>
          <a:p>
            <a:r>
              <a:rPr lang="en-US"/>
              <a:t>Click to AMEND </a:t>
            </a:r>
            <a:r>
              <a:rPr lang="en-US" err="1"/>
              <a:t>titlE</a:t>
            </a:r>
            <a:endParaRPr lang="en-GB"/>
          </a:p>
        </p:txBody>
      </p:sp>
      <p:sp>
        <p:nvSpPr>
          <p:cNvPr id="25" name="Subtitle 2"/>
          <p:cNvSpPr>
            <a:spLocks noGrp="1"/>
          </p:cNvSpPr>
          <p:nvPr>
            <p:ph type="subTitle" idx="1" hasCustomPrompt="1"/>
          </p:nvPr>
        </p:nvSpPr>
        <p:spPr>
          <a:xfrm>
            <a:off x="1844757" y="2736250"/>
            <a:ext cx="5455780" cy="518454"/>
          </a:xfrm>
          <a:prstGeom prst="rect">
            <a:avLst/>
          </a:prstGeom>
        </p:spPr>
        <p:txBody>
          <a:bodyPr>
            <a:normAutofit/>
          </a:bodyPr>
          <a:lstStyle>
            <a:lvl1pPr marL="0" indent="0" algn="ctr">
              <a:buNone/>
              <a:defRPr sz="1021" cap="all" spc="136" baseline="0">
                <a:solidFill>
                  <a:schemeClr val="bg1"/>
                </a:solidFill>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a:t>
            </a:r>
            <a:r>
              <a:rPr lang="en-US" err="1"/>
              <a:t>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63"/>
            <a:ext cx="9145295" cy="5144363"/>
          </a:xfrm>
          <a:prstGeom prst="rect">
            <a:avLst/>
          </a:prstGeom>
        </p:spPr>
      </p:pic>
      <p:sp>
        <p:nvSpPr>
          <p:cNvPr id="5" name="Title 1"/>
          <p:cNvSpPr>
            <a:spLocks noGrp="1"/>
          </p:cNvSpPr>
          <p:nvPr>
            <p:ph type="ctrTitle" hasCustomPrompt="1"/>
          </p:nvPr>
        </p:nvSpPr>
        <p:spPr>
          <a:xfrm>
            <a:off x="558360" y="3447269"/>
            <a:ext cx="8028574" cy="1009042"/>
          </a:xfrm>
          <a:prstGeom prst="rect">
            <a:avLst/>
          </a:prstGeom>
        </p:spPr>
        <p:txBody>
          <a:bodyPr anchor="b">
            <a:normAutofit/>
          </a:bodyPr>
          <a:lstStyle>
            <a:lvl1pPr algn="l">
              <a:defRPr sz="2041" spc="340" baseline="0">
                <a:solidFill>
                  <a:schemeClr val="bg1"/>
                </a:solidFill>
                <a:latin typeface="+mj-lt"/>
              </a:defRPr>
            </a:lvl1pPr>
          </a:lstStyle>
          <a:p>
            <a:r>
              <a:rPr lang="en-US"/>
              <a:t>Click to AMEND </a:t>
            </a:r>
            <a:r>
              <a:rPr lang="en-US" err="1"/>
              <a:t>titlE</a:t>
            </a:r>
            <a:endParaRPr lang="en-GB"/>
          </a:p>
        </p:txBody>
      </p:sp>
      <p:sp>
        <p:nvSpPr>
          <p:cNvPr id="6" name="Subtitle 2"/>
          <p:cNvSpPr>
            <a:spLocks noGrp="1"/>
          </p:cNvSpPr>
          <p:nvPr>
            <p:ph type="subTitle" idx="1" hasCustomPrompt="1"/>
          </p:nvPr>
        </p:nvSpPr>
        <p:spPr>
          <a:xfrm>
            <a:off x="558360" y="4542720"/>
            <a:ext cx="5455780" cy="518454"/>
          </a:xfrm>
          <a:prstGeom prst="rect">
            <a:avLst/>
          </a:prstGeom>
        </p:spPr>
        <p:txBody>
          <a:bodyPr>
            <a:normAutofit/>
          </a:bodyPr>
          <a:lstStyle>
            <a:lvl1pPr marL="0" indent="0" algn="l">
              <a:buNone/>
              <a:defRPr sz="1021" cap="all" spc="136" baseline="0">
                <a:solidFill>
                  <a:schemeClr val="bg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863"/>
            <a:ext cx="9145295" cy="5144363"/>
          </a:xfrm>
          <a:prstGeom prst="rect">
            <a:avLst/>
          </a:prstGeom>
        </p:spPr>
      </p:pic>
      <p:sp>
        <p:nvSpPr>
          <p:cNvPr id="5" name="Title 1"/>
          <p:cNvSpPr>
            <a:spLocks noGrp="1"/>
          </p:cNvSpPr>
          <p:nvPr>
            <p:ph type="ctrTitle" hasCustomPrompt="1"/>
          </p:nvPr>
        </p:nvSpPr>
        <p:spPr>
          <a:xfrm>
            <a:off x="558360" y="1071124"/>
            <a:ext cx="8028574" cy="1009042"/>
          </a:xfrm>
          <a:prstGeom prst="rect">
            <a:avLst/>
          </a:prstGeom>
        </p:spPr>
        <p:txBody>
          <a:bodyPr anchor="b">
            <a:normAutofit/>
          </a:bodyPr>
          <a:lstStyle>
            <a:lvl1pPr algn="l">
              <a:defRPr sz="2041" spc="340" baseline="0">
                <a:solidFill>
                  <a:schemeClr val="tx1"/>
                </a:solidFill>
                <a:latin typeface="+mj-lt"/>
              </a:defRPr>
            </a:lvl1pPr>
          </a:lstStyle>
          <a:p>
            <a:r>
              <a:rPr lang="en-US"/>
              <a:t>Click to AMEND title</a:t>
            </a:r>
            <a:endParaRPr lang="en-GB"/>
          </a:p>
        </p:txBody>
      </p:sp>
      <p:sp>
        <p:nvSpPr>
          <p:cNvPr id="6" name="Subtitle 2"/>
          <p:cNvSpPr>
            <a:spLocks noGrp="1"/>
          </p:cNvSpPr>
          <p:nvPr>
            <p:ph type="subTitle" idx="1" hasCustomPrompt="1"/>
          </p:nvPr>
        </p:nvSpPr>
        <p:spPr>
          <a:xfrm>
            <a:off x="558360" y="2166574"/>
            <a:ext cx="5455780" cy="518454"/>
          </a:xfrm>
          <a:prstGeom prst="rect">
            <a:avLst/>
          </a:prstGeom>
        </p:spPr>
        <p:txBody>
          <a:bodyPr>
            <a:normAutofit/>
          </a:bodyPr>
          <a:lstStyle>
            <a:lvl1pPr marL="0" indent="0" algn="l">
              <a:buNone/>
              <a:defRPr sz="1021" cap="all" spc="136" baseline="0">
                <a:solidFill>
                  <a:schemeClr val="tx1"/>
                </a:solidFill>
                <a:latin typeface="+mj-lt"/>
              </a:defRPr>
            </a:lvl1pPr>
            <a:lvl2pPr marL="257177" indent="0" algn="ctr">
              <a:buNone/>
              <a:defRPr sz="1125"/>
            </a:lvl2pPr>
            <a:lvl3pPr marL="514353" indent="0" algn="ctr">
              <a:buNone/>
              <a:defRPr sz="1012"/>
            </a:lvl3pPr>
            <a:lvl4pPr marL="771530" indent="0" algn="ctr">
              <a:buNone/>
              <a:defRPr sz="900"/>
            </a:lvl4pPr>
            <a:lvl5pPr marL="1028707" indent="0" algn="ctr">
              <a:buNone/>
              <a:defRPr sz="900"/>
            </a:lvl5pPr>
            <a:lvl6pPr marL="1285883" indent="0" algn="ctr">
              <a:buNone/>
              <a:defRPr sz="900"/>
            </a:lvl6pPr>
            <a:lvl7pPr marL="1543060" indent="0" algn="ctr">
              <a:buNone/>
              <a:defRPr sz="900"/>
            </a:lvl7pPr>
            <a:lvl8pPr marL="1800237" indent="0" algn="ctr">
              <a:buNone/>
              <a:defRPr sz="900"/>
            </a:lvl8pPr>
            <a:lvl9pPr marL="2057413" indent="0" algn="ctr">
              <a:buNone/>
              <a:defRPr sz="900"/>
            </a:lvl9pPr>
          </a:lstStyle>
          <a:p>
            <a:r>
              <a:rPr lang="en-US"/>
              <a:t>Click to AMEND subtitle</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381">
          <p15:clr>
            <a:srgbClr val="FBAE40"/>
          </p15:clr>
        </p15:guide>
        <p15:guide id="2" pos="4233">
          <p15:clr>
            <a:srgbClr val="FBAE40"/>
          </p15:clr>
        </p15:guide>
        <p15:guide id="3" orient="horz" pos="48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68452"/>
      </p:ext>
    </p:extLst>
  </p:cSld>
  <p:clrMap bg1="lt1" tx1="dk1" bg2="lt2" tx2="dk2" accent1="accent1" accent2="accent2" accent3="accent3" accent4="accent4" accent5="accent5" accent6="accent6" hlink="hlink" folHlink="folHlink"/>
  <p:sldLayoutIdLst>
    <p:sldLayoutId id="2147483797" r:id="rId1"/>
    <p:sldLayoutId id="2147483800" r:id="rId2"/>
    <p:sldLayoutId id="2147483799" r:id="rId3"/>
    <p:sldLayoutId id="2147483795" r:id="rId4"/>
    <p:sldLayoutId id="2147483798" r:id="rId5"/>
    <p:sldLayoutId id="2147483796"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 id="2147483782" r:id="rId35"/>
    <p:sldLayoutId id="2147483783" r:id="rId36"/>
    <p:sldLayoutId id="2147483784" r:id="rId37"/>
    <p:sldLayoutId id="2147483785" r:id="rId38"/>
    <p:sldLayoutId id="2147483786" r:id="rId39"/>
    <p:sldLayoutId id="2147483787" r:id="rId40"/>
    <p:sldLayoutId id="2147483788" r:id="rId41"/>
    <p:sldLayoutId id="2147483789" r:id="rId42"/>
    <p:sldLayoutId id="2147483790" r:id="rId43"/>
    <p:sldLayoutId id="2147483791" r:id="rId44"/>
    <p:sldLayoutId id="2147483792" r:id="rId45"/>
    <p:sldLayoutId id="2147483661" r:id="rId46"/>
    <p:sldLayoutId id="2147483673" r:id="rId47"/>
    <p:sldLayoutId id="2147483674" r:id="rId48"/>
    <p:sldLayoutId id="2147483675" r:id="rId49"/>
    <p:sldLayoutId id="2147483672" r:id="rId50"/>
    <p:sldLayoutId id="2147483671" r:id="rId51"/>
    <p:sldLayoutId id="2147483676" r:id="rId52"/>
    <p:sldLayoutId id="2147483793" r:id="rId53"/>
    <p:sldLayoutId id="2147483794" r:id="rId5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hyperlink" Target="http://dx.doi.org/10.1037/0022-3514.77.6.1121" TargetMode="External"/><Relationship Id="rId2" Type="http://schemas.openxmlformats.org/officeDocument/2006/relationships/hyperlink" Target="http://dx.doi.org/" TargetMode="Externa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hyperlink" Target="http://id.lib.harvard.edu/via/olvwork347432/catalog" TargetMode="External"/><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49.xml"/><Relationship Id="rId4" Type="http://schemas.microsoft.com/office/2007/relationships/hdphoto" Target="../media/hdphoto3.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hyperlink" Target="http://id.lib.harvard.edu/via/olvwork347432/catalog" TargetMode="External"/><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File:Copyright-problem_paste_2.svg#/media/File:Copyright-problem_paste_2.svg" TargetMode="External"/><Relationship Id="rId2" Type="http://schemas.openxmlformats.org/officeDocument/2006/relationships/image" Target="../media/image62.png"/><Relationship Id="rId1" Type="http://schemas.openxmlformats.org/officeDocument/2006/relationships/slideLayout" Target="../slideLayouts/slideLayout49.xml"/><Relationship Id="rId4" Type="http://schemas.openxmlformats.org/officeDocument/2006/relationships/hyperlink" Target="https://creativecommons.org/licenses/by-sa/3.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49.xml"/><Relationship Id="rId4" Type="http://schemas.openxmlformats.org/officeDocument/2006/relationships/hyperlink" Target="https://creativecommons.org/"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3.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3.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49.xml"/><Relationship Id="rId4" Type="http://schemas.microsoft.com/office/2007/relationships/hdphoto" Target="../media/hdphoto4.wdp"/></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3" Type="http://schemas.openxmlformats.org/officeDocument/2006/relationships/hyperlink" Target="http://libguides.solent.ac.uk/refworks" TargetMode="External"/><Relationship Id="rId2" Type="http://schemas.openxmlformats.org/officeDocument/2006/relationships/notesSlide" Target="../notesSlides/notesSlide32.xml"/><Relationship Id="rId1" Type="http://schemas.openxmlformats.org/officeDocument/2006/relationships/slideLayout" Target="../slideLayouts/slideLayout49.xml"/><Relationship Id="rId4" Type="http://schemas.openxmlformats.org/officeDocument/2006/relationships/image" Target="../media/image70.jpeg"/></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9.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9.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mybib.com/" TargetMode="External"/><Relationship Id="rId1" Type="http://schemas.openxmlformats.org/officeDocument/2006/relationships/slideLayout" Target="../slideLayouts/slideLayout49.xml"/></Relationships>
</file>

<file path=ppt/slides/_rels/slide68.xml.rels><?xml version="1.0" encoding="UTF-8" standalone="yes"?>
<Relationships xmlns="http://schemas.openxmlformats.org/package/2006/relationships"><Relationship Id="rId2" Type="http://schemas.openxmlformats.org/officeDocument/2006/relationships/hyperlink" Target="http://portal.solent.ac.uk/library/help/factsheets/resources/referencing-harvard.pdf" TargetMode="External"/><Relationship Id="rId1" Type="http://schemas.openxmlformats.org/officeDocument/2006/relationships/slideLayout" Target="../slideLayouts/slideLayout49.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9.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9.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49.xml"/><Relationship Id="rId4" Type="http://schemas.openxmlformats.org/officeDocument/2006/relationships/hyperlink" Target="https://learn.solent.ac.uk/course/view.php?id=90"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bg>
      <p:bgPr>
        <a:solidFill>
          <a:srgbClr val="E2061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E8776-FD35-9E4B-97C2-7053FEB28278}"/>
              </a:ext>
            </a:extLst>
          </p:cNvPr>
          <p:cNvSpPr/>
          <p:nvPr/>
        </p:nvSpPr>
        <p:spPr>
          <a:xfrm>
            <a:off x="0" y="4459266"/>
            <a:ext cx="9144000" cy="684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endParaRPr lang="en-GB" sz="1200" baseline="0" dirty="0">
              <a:solidFill>
                <a:schemeClr val="bg1"/>
              </a:solidFill>
              <a:latin typeface="Trebuchet MS" panose="020B0703020202090204" pitchFamily="34" charset="0"/>
            </a:endParaRPr>
          </a:p>
        </p:txBody>
      </p:sp>
      <p:sp>
        <p:nvSpPr>
          <p:cNvPr id="3" name="Title 1">
            <a:extLst>
              <a:ext uri="{FF2B5EF4-FFF2-40B4-BE49-F238E27FC236}">
                <a16:creationId xmlns:a16="http://schemas.microsoft.com/office/drawing/2014/main" id="{24101353-43C8-8D4C-91C1-2DA012FE96A2}"/>
              </a:ext>
            </a:extLst>
          </p:cNvPr>
          <p:cNvSpPr txBox="1">
            <a:spLocks/>
          </p:cNvSpPr>
          <p:nvPr/>
        </p:nvSpPr>
        <p:spPr>
          <a:xfrm>
            <a:off x="1002490" y="845911"/>
            <a:ext cx="7139019" cy="2663806"/>
          </a:xfrm>
          <a:prstGeom prst="rect">
            <a:avLst/>
          </a:prstGeom>
        </p:spPr>
        <p:txBody>
          <a:bodyPr>
            <a:noAutofit/>
          </a:bodyPr>
          <a:lstStyle>
            <a:lvl1pPr algn="l" defTabSz="685800" rtl="0" eaLnBrk="1" latinLnBrk="0" hangingPunct="1">
              <a:lnSpc>
                <a:spcPct val="90000"/>
              </a:lnSpc>
              <a:spcBef>
                <a:spcPct val="0"/>
              </a:spcBef>
              <a:buNone/>
              <a:defRPr sz="10500" kern="1200">
                <a:solidFill>
                  <a:schemeClr val="bg1"/>
                </a:solidFill>
                <a:latin typeface="DIN Condensed Light" panose="020B0506040000020204" pitchFamily="34" charset="77"/>
                <a:ea typeface="DIN Condensed Light" panose="020B0506040000020204" pitchFamily="34" charset="77"/>
                <a:cs typeface="+mj-cs"/>
              </a:defRPr>
            </a:lvl1pPr>
          </a:lstStyle>
          <a:p>
            <a:pPr algn="ctr"/>
            <a:r>
              <a:rPr lang="en-US" sz="8000" b="1" dirty="0">
                <a:latin typeface="Trebuchet MS" panose="020B0603020202020204" pitchFamily="34" charset="0"/>
                <a:cs typeface="Trebuchet MS" charset="0"/>
                <a:sym typeface="Lucida Grande" charset="0"/>
              </a:rPr>
              <a:t>REFERENCING &amp; REPORTING</a:t>
            </a:r>
            <a:endParaRPr lang="en-US" sz="8000" dirty="0">
              <a:latin typeface="Trebuchet MS" panose="020B0603020202020204" pitchFamily="34" charset="0"/>
            </a:endParaRPr>
          </a:p>
        </p:txBody>
      </p:sp>
      <p:sp>
        <p:nvSpPr>
          <p:cNvPr id="4" name="TextBox 3">
            <a:extLst>
              <a:ext uri="{FF2B5EF4-FFF2-40B4-BE49-F238E27FC236}">
                <a16:creationId xmlns:a16="http://schemas.microsoft.com/office/drawing/2014/main" id="{7954643B-BF5B-124D-AD36-74435540F87C}"/>
              </a:ext>
            </a:extLst>
          </p:cNvPr>
          <p:cNvSpPr txBox="1"/>
          <p:nvPr/>
        </p:nvSpPr>
        <p:spPr>
          <a:xfrm>
            <a:off x="231090" y="4647494"/>
            <a:ext cx="2043316" cy="307777"/>
          </a:xfrm>
          <a:prstGeom prst="rect">
            <a:avLst/>
          </a:prstGeom>
          <a:noFill/>
        </p:spPr>
        <p:txBody>
          <a:bodyPr wrap="none" rtlCol="0">
            <a:spAutoFit/>
          </a:bodyPr>
          <a:lstStyle/>
          <a:p>
            <a:pPr algn="l"/>
            <a:r>
              <a:rPr lang="en-US" sz="1400" dirty="0">
                <a:solidFill>
                  <a:schemeClr val="bg1"/>
                </a:solidFill>
              </a:rPr>
              <a:t>martin.reid@solent.ac.uk</a:t>
            </a:r>
          </a:p>
        </p:txBody>
      </p:sp>
      <p:sp>
        <p:nvSpPr>
          <p:cNvPr id="7" name="TextBox 6">
            <a:extLst>
              <a:ext uri="{FF2B5EF4-FFF2-40B4-BE49-F238E27FC236}">
                <a16:creationId xmlns:a16="http://schemas.microsoft.com/office/drawing/2014/main" id="{894B5261-2185-0DC1-A1CC-6873C61595F2}"/>
              </a:ext>
            </a:extLst>
          </p:cNvPr>
          <p:cNvSpPr txBox="1"/>
          <p:nvPr/>
        </p:nvSpPr>
        <p:spPr>
          <a:xfrm>
            <a:off x="2843683" y="4647494"/>
            <a:ext cx="6164664" cy="276999"/>
          </a:xfrm>
          <a:prstGeom prst="rect">
            <a:avLst/>
          </a:prstGeom>
          <a:noFill/>
        </p:spPr>
        <p:txBody>
          <a:bodyPr wrap="square">
            <a:spAutoFit/>
          </a:bodyPr>
          <a:lstStyle/>
          <a:p>
            <a:pPr lvl="1" algn="r"/>
            <a:r>
              <a:rPr lang="en-GB" sz="1200" b="0" i="0" dirty="0">
                <a:solidFill>
                  <a:schemeClr val="bg1"/>
                </a:solidFill>
                <a:effectLst/>
                <a:latin typeface="Trebuchet MS" panose="020B0703020202090204" pitchFamily="34" charset="0"/>
              </a:rPr>
              <a:t>Computing | Science and Engineering Department | </a:t>
            </a:r>
            <a:r>
              <a:rPr lang="en-GB" sz="1200" dirty="0">
                <a:solidFill>
                  <a:schemeClr val="bg1"/>
                </a:solidFill>
                <a:latin typeface="Trebuchet MS" panose="020B0703020202090204" pitchFamily="34" charset="0"/>
              </a:rPr>
              <a:t>Solent </a:t>
            </a:r>
            <a:r>
              <a:rPr lang="en-GB" sz="1200" baseline="0" dirty="0">
                <a:solidFill>
                  <a:schemeClr val="bg1"/>
                </a:solidFill>
                <a:latin typeface="Trebuchet MS" panose="020B0703020202090204" pitchFamily="34" charset="0"/>
              </a:rPr>
              <a:t>University </a:t>
            </a:r>
          </a:p>
        </p:txBody>
      </p:sp>
    </p:spTree>
    <p:extLst>
      <p:ext uri="{BB962C8B-B14F-4D97-AF65-F5344CB8AC3E}">
        <p14:creationId xmlns:p14="http://schemas.microsoft.com/office/powerpoint/2010/main" val="231703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2772" y="2017752"/>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t>
            </a:r>
            <a:r>
              <a:rPr lang="en-US" sz="6600" dirty="0">
                <a:solidFill>
                  <a:srgbClr val="FFFF00"/>
                </a:solidFill>
                <a:latin typeface="Trebuchet MS" charset="0"/>
                <a:ea typeface="Trebuchet MS" charset="0"/>
                <a:cs typeface="Trebuchet MS" charset="0"/>
              </a:rPr>
              <a:t>Airey</a:t>
            </a:r>
            <a:r>
              <a:rPr lang="en-US" sz="6600" dirty="0">
                <a:solidFill>
                  <a:schemeClr val="bg1"/>
                </a:solidFill>
                <a:latin typeface="Trebuchet MS" charset="0"/>
                <a:ea typeface="Trebuchet MS" charset="0"/>
                <a:cs typeface="Trebuchet MS" charset="0"/>
              </a:rPr>
              <a:t> 2010 p.10)</a:t>
            </a:r>
          </a:p>
        </p:txBody>
      </p:sp>
    </p:spTree>
    <p:extLst>
      <p:ext uri="{BB962C8B-B14F-4D97-AF65-F5344CB8AC3E}">
        <p14:creationId xmlns:p14="http://schemas.microsoft.com/office/powerpoint/2010/main" val="44835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2772" y="2017752"/>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(Airey </a:t>
            </a:r>
            <a:r>
              <a:rPr lang="en-US" sz="6600" dirty="0">
                <a:solidFill>
                  <a:srgbClr val="FFFF00"/>
                </a:solidFill>
                <a:latin typeface="Trebuchet MS" charset="0"/>
                <a:ea typeface="Trebuchet MS" charset="0"/>
                <a:cs typeface="Trebuchet MS" charset="0"/>
              </a:rPr>
              <a:t>2010</a:t>
            </a:r>
            <a:r>
              <a:rPr lang="en-US" sz="6600" dirty="0">
                <a:solidFill>
                  <a:schemeClr val="bg1"/>
                </a:solidFill>
                <a:latin typeface="Trebuchet MS" charset="0"/>
                <a:ea typeface="Trebuchet MS" charset="0"/>
                <a:cs typeface="Trebuchet MS" charset="0"/>
              </a:rPr>
              <a:t> p.10)</a:t>
            </a:r>
          </a:p>
        </p:txBody>
      </p:sp>
    </p:spTree>
    <p:extLst>
      <p:ext uri="{BB962C8B-B14F-4D97-AF65-F5344CB8AC3E}">
        <p14:creationId xmlns:p14="http://schemas.microsoft.com/office/powerpoint/2010/main" val="151555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2772" y="2017752"/>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(Airey 2010 </a:t>
            </a:r>
            <a:r>
              <a:rPr lang="en-US" sz="6600" dirty="0">
                <a:solidFill>
                  <a:srgbClr val="FFFF00"/>
                </a:solidFill>
                <a:latin typeface="Trebuchet MS" charset="0"/>
                <a:ea typeface="Trebuchet MS" charset="0"/>
                <a:cs typeface="Trebuchet MS" charset="0"/>
              </a:rPr>
              <a:t>p.10</a:t>
            </a:r>
            <a:r>
              <a:rPr lang="en-US" sz="6600" dirty="0">
                <a:solidFill>
                  <a:schemeClr val="bg1"/>
                </a:solidFill>
                <a:latin typeface="Trebuchet MS" charset="0"/>
                <a:ea typeface="Trebuchet MS" charset="0"/>
                <a:cs typeface="Trebuchet MS" charset="0"/>
              </a:rPr>
              <a:t>)</a:t>
            </a:r>
          </a:p>
        </p:txBody>
      </p:sp>
    </p:spTree>
    <p:extLst>
      <p:ext uri="{BB962C8B-B14F-4D97-AF65-F5344CB8AC3E}">
        <p14:creationId xmlns:p14="http://schemas.microsoft.com/office/powerpoint/2010/main" val="196206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2772" y="2017752"/>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(Airey 2010)</a:t>
            </a:r>
          </a:p>
        </p:txBody>
      </p:sp>
    </p:spTree>
    <p:extLst>
      <p:ext uri="{BB962C8B-B14F-4D97-AF65-F5344CB8AC3E}">
        <p14:creationId xmlns:p14="http://schemas.microsoft.com/office/powerpoint/2010/main" val="1931010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562067" y="1307924"/>
            <a:ext cx="8393675" cy="1384995"/>
          </a:xfrm>
          <a:prstGeom prst="rect">
            <a:avLst/>
          </a:prstGeom>
          <a:noFill/>
        </p:spPr>
        <p:txBody>
          <a:bodyPr wrap="square" rtlCol="0">
            <a:spAutoFit/>
          </a:bodyPr>
          <a:lstStyle/>
          <a:p>
            <a:r>
              <a:rPr lang="en-US" sz="2800" dirty="0">
                <a:solidFill>
                  <a:schemeClr val="bg1"/>
                </a:solidFill>
                <a:latin typeface="Trebuchet MS" charset="0"/>
                <a:ea typeface="Trebuchet MS" charset="0"/>
                <a:cs typeface="Trebuchet MS" charset="0"/>
              </a:rPr>
              <a:t>Airey, D., 2010 </a:t>
            </a:r>
            <a:r>
              <a:rPr lang="en-US" sz="2800" i="1" dirty="0">
                <a:solidFill>
                  <a:schemeClr val="bg1"/>
                </a:solidFill>
                <a:latin typeface="Trebuchet MS" charset="0"/>
                <a:ea typeface="Trebuchet MS" charset="0"/>
                <a:cs typeface="Trebuchet MS" charset="0"/>
              </a:rPr>
              <a:t>Logo Design</a:t>
            </a:r>
          </a:p>
          <a:p>
            <a:r>
              <a:rPr lang="en-US" sz="2800" i="1" dirty="0">
                <a:solidFill>
                  <a:schemeClr val="bg1"/>
                </a:solidFill>
                <a:latin typeface="Trebuchet MS" charset="0"/>
                <a:ea typeface="Trebuchet MS" charset="0"/>
                <a:cs typeface="Trebuchet MS" charset="0"/>
              </a:rPr>
              <a:t>Love: A guide to Creating Iconic Brand Identities.</a:t>
            </a:r>
          </a:p>
          <a:p>
            <a:r>
              <a:rPr lang="en-US" sz="2800" dirty="0">
                <a:solidFill>
                  <a:schemeClr val="bg1"/>
                </a:solidFill>
                <a:latin typeface="Trebuchet MS" charset="0"/>
                <a:ea typeface="Trebuchet MS" charset="0"/>
                <a:cs typeface="Trebuchet MS" charset="0"/>
              </a:rPr>
              <a:t>Berkeley CA: New Riders.</a:t>
            </a:r>
          </a:p>
        </p:txBody>
      </p:sp>
    </p:spTree>
    <p:extLst>
      <p:ext uri="{BB962C8B-B14F-4D97-AF65-F5344CB8AC3E}">
        <p14:creationId xmlns:p14="http://schemas.microsoft.com/office/powerpoint/2010/main" val="151415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2772" y="663168"/>
            <a:ext cx="8378455" cy="1323439"/>
          </a:xfrm>
          <a:prstGeom prst="rect">
            <a:avLst/>
          </a:prstGeom>
          <a:noFill/>
        </p:spPr>
        <p:txBody>
          <a:bodyPr wrap="square" rtlCol="0">
            <a:spAutoFit/>
          </a:bodyPr>
          <a:lstStyle/>
          <a:p>
            <a:pPr algn="ctr"/>
            <a:r>
              <a:rPr lang="en-US" sz="8000" b="1" dirty="0">
                <a:solidFill>
                  <a:schemeClr val="bg1"/>
                </a:solidFill>
                <a:latin typeface="Trebuchet MS" charset="0"/>
                <a:ea typeface="Trebuchet MS" charset="0"/>
                <a:cs typeface="Trebuchet MS" charset="0"/>
              </a:rPr>
              <a:t>Reference List</a:t>
            </a:r>
          </a:p>
        </p:txBody>
      </p:sp>
      <p:sp>
        <p:nvSpPr>
          <p:cNvPr id="8" name="TextBox 7"/>
          <p:cNvSpPr txBox="1"/>
          <p:nvPr/>
        </p:nvSpPr>
        <p:spPr>
          <a:xfrm>
            <a:off x="1417931" y="2253520"/>
            <a:ext cx="6641562" cy="1754326"/>
          </a:xfrm>
          <a:prstGeom prst="rect">
            <a:avLst/>
          </a:prstGeom>
          <a:noFill/>
        </p:spPr>
        <p:txBody>
          <a:bodyPr wrap="none" rtlCol="0">
            <a:spAutoFit/>
          </a:bodyPr>
          <a:lstStyle/>
          <a:p>
            <a:r>
              <a:rPr lang="en-US" sz="5400" b="1" dirty="0">
                <a:solidFill>
                  <a:schemeClr val="bg1"/>
                </a:solidFill>
                <a:latin typeface="Trebuchet MS" charset="0"/>
                <a:ea typeface="Trebuchet MS" charset="0"/>
                <a:cs typeface="Trebuchet MS" charset="0"/>
              </a:rPr>
              <a:t>ALL sources </a:t>
            </a:r>
            <a:r>
              <a:rPr lang="en-US" sz="5400" dirty="0">
                <a:solidFill>
                  <a:schemeClr val="bg1"/>
                </a:solidFill>
                <a:latin typeface="Trebuchet MS" charset="0"/>
                <a:ea typeface="Trebuchet MS" charset="0"/>
                <a:cs typeface="Trebuchet MS" charset="0"/>
              </a:rPr>
              <a:t>used in </a:t>
            </a:r>
            <a:br>
              <a:rPr lang="en-US" sz="5400" dirty="0">
                <a:solidFill>
                  <a:schemeClr val="bg1"/>
                </a:solidFill>
                <a:latin typeface="Trebuchet MS" charset="0"/>
                <a:ea typeface="Trebuchet MS" charset="0"/>
                <a:cs typeface="Trebuchet MS" charset="0"/>
              </a:rPr>
            </a:br>
            <a:r>
              <a:rPr lang="en-US" sz="5400" dirty="0">
                <a:solidFill>
                  <a:schemeClr val="bg1"/>
                </a:solidFill>
                <a:latin typeface="Trebuchet MS" charset="0"/>
                <a:ea typeface="Trebuchet MS" charset="0"/>
                <a:cs typeface="Trebuchet MS" charset="0"/>
              </a:rPr>
              <a:t>the Report or Essay</a:t>
            </a:r>
          </a:p>
        </p:txBody>
      </p:sp>
    </p:spTree>
    <p:extLst>
      <p:ext uri="{BB962C8B-B14F-4D97-AF65-F5344CB8AC3E}">
        <p14:creationId xmlns:p14="http://schemas.microsoft.com/office/powerpoint/2010/main" val="305044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2772" y="637042"/>
            <a:ext cx="8378455" cy="1323439"/>
          </a:xfrm>
          <a:prstGeom prst="rect">
            <a:avLst/>
          </a:prstGeom>
          <a:noFill/>
        </p:spPr>
        <p:txBody>
          <a:bodyPr wrap="square" rtlCol="0">
            <a:spAutoFit/>
          </a:bodyPr>
          <a:lstStyle/>
          <a:p>
            <a:pPr algn="ctr"/>
            <a:r>
              <a:rPr lang="en-US" sz="8000" b="1" dirty="0">
                <a:solidFill>
                  <a:schemeClr val="bg1"/>
                </a:solidFill>
                <a:latin typeface="Trebuchet MS" charset="0"/>
                <a:ea typeface="Trebuchet MS" charset="0"/>
                <a:cs typeface="Trebuchet MS" charset="0"/>
              </a:rPr>
              <a:t>Bibliography List</a:t>
            </a:r>
          </a:p>
        </p:txBody>
      </p:sp>
      <p:sp>
        <p:nvSpPr>
          <p:cNvPr id="5" name="TextBox 4"/>
          <p:cNvSpPr txBox="1"/>
          <p:nvPr/>
        </p:nvSpPr>
        <p:spPr>
          <a:xfrm>
            <a:off x="382772" y="2002515"/>
            <a:ext cx="8598829" cy="2585323"/>
          </a:xfrm>
          <a:prstGeom prst="rect">
            <a:avLst/>
          </a:prstGeom>
          <a:noFill/>
        </p:spPr>
        <p:txBody>
          <a:bodyPr wrap="none" rtlCol="0">
            <a:spAutoFit/>
          </a:bodyPr>
          <a:lstStyle/>
          <a:p>
            <a:pPr algn="ctr"/>
            <a:r>
              <a:rPr lang="en-US" sz="5400" b="1" dirty="0">
                <a:solidFill>
                  <a:schemeClr val="bg1"/>
                </a:solidFill>
                <a:latin typeface="Trebuchet MS" charset="0"/>
                <a:ea typeface="Trebuchet MS" charset="0"/>
                <a:cs typeface="Trebuchet MS" charset="0"/>
              </a:rPr>
              <a:t>Sources </a:t>
            </a:r>
            <a:r>
              <a:rPr lang="en-US" sz="5400" dirty="0">
                <a:solidFill>
                  <a:schemeClr val="bg1"/>
                </a:solidFill>
                <a:latin typeface="Trebuchet MS" charset="0"/>
                <a:ea typeface="Trebuchet MS" charset="0"/>
                <a:cs typeface="Trebuchet MS" charset="0"/>
              </a:rPr>
              <a:t>used within </a:t>
            </a:r>
            <a:br>
              <a:rPr lang="en-US" sz="5400" dirty="0">
                <a:solidFill>
                  <a:schemeClr val="bg1"/>
                </a:solidFill>
                <a:latin typeface="Trebuchet MS" charset="0"/>
                <a:ea typeface="Trebuchet MS" charset="0"/>
                <a:cs typeface="Trebuchet MS" charset="0"/>
              </a:rPr>
            </a:br>
            <a:r>
              <a:rPr lang="en-US" sz="5400" dirty="0">
                <a:solidFill>
                  <a:schemeClr val="bg1"/>
                </a:solidFill>
                <a:latin typeface="Trebuchet MS" charset="0"/>
                <a:ea typeface="Trebuchet MS" charset="0"/>
                <a:cs typeface="Trebuchet MS" charset="0"/>
              </a:rPr>
              <a:t>research, but not directly  </a:t>
            </a:r>
            <a:br>
              <a:rPr lang="en-US" sz="5400" dirty="0">
                <a:solidFill>
                  <a:schemeClr val="bg1"/>
                </a:solidFill>
                <a:latin typeface="Trebuchet MS" charset="0"/>
                <a:ea typeface="Trebuchet MS" charset="0"/>
                <a:cs typeface="Trebuchet MS" charset="0"/>
              </a:rPr>
            </a:br>
            <a:r>
              <a:rPr lang="en-US" sz="5400" dirty="0">
                <a:solidFill>
                  <a:schemeClr val="bg1"/>
                </a:solidFill>
                <a:latin typeface="Trebuchet MS" charset="0"/>
                <a:ea typeface="Trebuchet MS" charset="0"/>
                <a:cs typeface="Trebuchet MS" charset="0"/>
              </a:rPr>
              <a:t>referenced to.</a:t>
            </a:r>
          </a:p>
        </p:txBody>
      </p:sp>
    </p:spTree>
    <p:extLst>
      <p:ext uri="{BB962C8B-B14F-4D97-AF65-F5344CB8AC3E}">
        <p14:creationId xmlns:p14="http://schemas.microsoft.com/office/powerpoint/2010/main" val="5341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p:cNvSpPr/>
          <p:nvPr/>
        </p:nvSpPr>
        <p:spPr>
          <a:xfrm>
            <a:off x="860887" y="386536"/>
            <a:ext cx="7422225" cy="4462760"/>
          </a:xfrm>
          <a:prstGeom prst="rect">
            <a:avLst/>
          </a:prstGeom>
        </p:spPr>
        <p:txBody>
          <a:bodyPr wrap="none">
            <a:spAutoFit/>
          </a:bodyPr>
          <a:lstStyle/>
          <a:p>
            <a:pPr algn="ctr"/>
            <a:r>
              <a:rPr lang="en-US" sz="4400" dirty="0">
                <a:solidFill>
                  <a:schemeClr val="bg1"/>
                </a:solidFill>
                <a:latin typeface="Trebuchet MS" charset="0"/>
                <a:ea typeface="Trebuchet MS" charset="0"/>
                <a:cs typeface="Trebuchet MS" charset="0"/>
              </a:rPr>
              <a:t>In-text reference</a:t>
            </a:r>
            <a:br>
              <a:rPr lang="en-US" sz="4400" dirty="0">
                <a:solidFill>
                  <a:schemeClr val="bg1"/>
                </a:solidFill>
                <a:latin typeface="Trebuchet MS" charset="0"/>
                <a:ea typeface="Trebuchet MS" charset="0"/>
                <a:cs typeface="Trebuchet MS" charset="0"/>
              </a:rPr>
            </a:br>
            <a:r>
              <a:rPr lang="en-US" sz="4400" dirty="0">
                <a:solidFill>
                  <a:schemeClr val="bg1"/>
                </a:solidFill>
                <a:latin typeface="Trebuchet MS" charset="0"/>
                <a:ea typeface="Trebuchet MS" charset="0"/>
                <a:cs typeface="Trebuchet MS" charset="0"/>
              </a:rPr>
              <a:t>for a book with one author</a:t>
            </a:r>
          </a:p>
          <a:p>
            <a:pPr algn="ctr"/>
            <a:r>
              <a:rPr lang="en-US" sz="4800" b="1" dirty="0">
                <a:solidFill>
                  <a:schemeClr val="bg1"/>
                </a:solidFill>
                <a:latin typeface="Trebuchet MS" charset="0"/>
                <a:ea typeface="Trebuchet MS" charset="0"/>
                <a:cs typeface="Trebuchet MS" charset="0"/>
              </a:rPr>
              <a:t>(Stevens 1996)</a:t>
            </a:r>
          </a:p>
          <a:p>
            <a:pPr algn="ctr"/>
            <a:endParaRPr lang="en-US" sz="4800" b="1" dirty="0">
              <a:solidFill>
                <a:schemeClr val="bg1"/>
              </a:solidFill>
              <a:latin typeface="Trebuchet MS" charset="0"/>
              <a:ea typeface="Trebuchet MS" charset="0"/>
              <a:cs typeface="Trebuchet MS" charset="0"/>
            </a:endParaRPr>
          </a:p>
          <a:p>
            <a:r>
              <a:rPr lang="en-US" sz="2800" dirty="0">
                <a:solidFill>
                  <a:schemeClr val="bg1"/>
                </a:solidFill>
                <a:latin typeface="Trebuchet MS" charset="0"/>
                <a:ea typeface="Trebuchet MS" charset="0"/>
                <a:cs typeface="Trebuchet MS" charset="0"/>
              </a:rPr>
              <a:t>Reference list item:</a:t>
            </a:r>
          </a:p>
          <a:p>
            <a:r>
              <a:rPr lang="en-US" sz="3200" b="1" dirty="0">
                <a:solidFill>
                  <a:schemeClr val="bg1"/>
                </a:solidFill>
                <a:latin typeface="Trebuchet MS" charset="0"/>
                <a:ea typeface="Trebuchet MS" charset="0"/>
                <a:cs typeface="Trebuchet MS" charset="0"/>
              </a:rPr>
              <a:t>STEVENS</a:t>
            </a:r>
            <a:r>
              <a:rPr lang="en-US" sz="3200" dirty="0">
                <a:solidFill>
                  <a:schemeClr val="bg1"/>
                </a:solidFill>
                <a:latin typeface="Trebuchet MS" charset="0"/>
                <a:ea typeface="Trebuchet MS" charset="0"/>
                <a:cs typeface="Trebuchet MS" charset="0"/>
              </a:rPr>
              <a:t>, M., 1996 </a:t>
            </a:r>
            <a:r>
              <a:rPr lang="en-US" sz="3200" i="1" dirty="0">
                <a:solidFill>
                  <a:schemeClr val="bg1"/>
                </a:solidFill>
                <a:latin typeface="Trebuchet MS" charset="0"/>
                <a:ea typeface="Trebuchet MS" charset="0"/>
                <a:cs typeface="Trebuchet MS" charset="0"/>
              </a:rPr>
              <a:t>Presentation Skills.</a:t>
            </a:r>
          </a:p>
          <a:p>
            <a:r>
              <a:rPr lang="en-US" sz="3200" dirty="0">
                <a:solidFill>
                  <a:schemeClr val="bg1"/>
                </a:solidFill>
                <a:latin typeface="Trebuchet MS" charset="0"/>
                <a:ea typeface="Trebuchet MS" charset="0"/>
                <a:cs typeface="Trebuchet MS" charset="0"/>
              </a:rPr>
              <a:t>London: </a:t>
            </a:r>
            <a:r>
              <a:rPr lang="en-US" sz="3200" dirty="0" err="1">
                <a:solidFill>
                  <a:schemeClr val="bg1"/>
                </a:solidFill>
                <a:latin typeface="Trebuchet MS" charset="0"/>
                <a:ea typeface="Trebuchet MS" charset="0"/>
                <a:cs typeface="Trebuchet MS" charset="0"/>
              </a:rPr>
              <a:t>Kogan</a:t>
            </a:r>
            <a:r>
              <a:rPr lang="en-US" sz="3200" dirty="0">
                <a:solidFill>
                  <a:schemeClr val="bg1"/>
                </a:solidFill>
                <a:latin typeface="Trebuchet MS" charset="0"/>
                <a:ea typeface="Trebuchet MS" charset="0"/>
                <a:cs typeface="Trebuchet MS" charset="0"/>
              </a:rPr>
              <a:t> Page</a:t>
            </a:r>
            <a:endParaRPr lang="en-US" sz="3200" dirty="0"/>
          </a:p>
        </p:txBody>
      </p:sp>
    </p:spTree>
    <p:extLst>
      <p:ext uri="{BB962C8B-B14F-4D97-AF65-F5344CB8AC3E}">
        <p14:creationId xmlns:p14="http://schemas.microsoft.com/office/powerpoint/2010/main" val="12205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p:cNvSpPr/>
          <p:nvPr/>
        </p:nvSpPr>
        <p:spPr>
          <a:xfrm>
            <a:off x="84031" y="188362"/>
            <a:ext cx="8975938" cy="2185214"/>
          </a:xfrm>
          <a:prstGeom prst="rect">
            <a:avLst/>
          </a:prstGeom>
        </p:spPr>
        <p:txBody>
          <a:bodyPr wrap="square">
            <a:spAutoFit/>
          </a:bodyPr>
          <a:lstStyle/>
          <a:p>
            <a:pPr algn="ctr"/>
            <a:r>
              <a:rPr lang="en-US" sz="4400" dirty="0">
                <a:solidFill>
                  <a:schemeClr val="bg1"/>
                </a:solidFill>
                <a:latin typeface="Trebuchet MS" charset="0"/>
                <a:ea typeface="Trebuchet MS" charset="0"/>
                <a:cs typeface="Trebuchet MS" charset="0"/>
              </a:rPr>
              <a:t>In-text reference</a:t>
            </a:r>
            <a:br>
              <a:rPr lang="en-US" sz="4400" dirty="0">
                <a:solidFill>
                  <a:schemeClr val="bg1"/>
                </a:solidFill>
                <a:latin typeface="Trebuchet MS" charset="0"/>
                <a:ea typeface="Trebuchet MS" charset="0"/>
                <a:cs typeface="Trebuchet MS" charset="0"/>
              </a:rPr>
            </a:br>
            <a:r>
              <a:rPr lang="en-US" sz="4400" dirty="0">
                <a:solidFill>
                  <a:schemeClr val="bg1"/>
                </a:solidFill>
                <a:latin typeface="Trebuchet MS" charset="0"/>
                <a:ea typeface="Trebuchet MS" charset="0"/>
                <a:cs typeface="Trebuchet MS" charset="0"/>
              </a:rPr>
              <a:t>for a book two authors:</a:t>
            </a:r>
          </a:p>
          <a:p>
            <a:pPr algn="ctr"/>
            <a:r>
              <a:rPr lang="en-US" sz="4800" b="1" dirty="0">
                <a:solidFill>
                  <a:schemeClr val="bg1"/>
                </a:solidFill>
                <a:latin typeface="Trebuchet MS" charset="0"/>
                <a:ea typeface="Trebuchet MS" charset="0"/>
                <a:cs typeface="Trebuchet MS" charset="0"/>
              </a:rPr>
              <a:t>(Stevens and Hatcher 1996)</a:t>
            </a:r>
          </a:p>
        </p:txBody>
      </p:sp>
      <p:sp>
        <p:nvSpPr>
          <p:cNvPr id="2" name="Rectangle 1"/>
          <p:cNvSpPr/>
          <p:nvPr/>
        </p:nvSpPr>
        <p:spPr>
          <a:xfrm>
            <a:off x="623312" y="3038441"/>
            <a:ext cx="7897375" cy="1384995"/>
          </a:xfrm>
          <a:prstGeom prst="rect">
            <a:avLst/>
          </a:prstGeom>
        </p:spPr>
        <p:txBody>
          <a:bodyPr wrap="square">
            <a:spAutoFit/>
          </a:bodyPr>
          <a:lstStyle/>
          <a:p>
            <a:r>
              <a:rPr lang="en-US" sz="2800" dirty="0">
                <a:solidFill>
                  <a:schemeClr val="bg1"/>
                </a:solidFill>
                <a:latin typeface="Trebuchet MS" charset="0"/>
                <a:ea typeface="Trebuchet MS" charset="0"/>
                <a:cs typeface="Trebuchet MS" charset="0"/>
              </a:rPr>
              <a:t>Reference list item:</a:t>
            </a:r>
          </a:p>
          <a:p>
            <a:r>
              <a:rPr lang="en-US" sz="2800" b="1" dirty="0">
                <a:solidFill>
                  <a:schemeClr val="bg1"/>
                </a:solidFill>
                <a:latin typeface="Trebuchet MS" charset="0"/>
                <a:ea typeface="Trebuchet MS" charset="0"/>
                <a:cs typeface="Trebuchet MS" charset="0"/>
              </a:rPr>
              <a:t>STEVENS</a:t>
            </a:r>
            <a:r>
              <a:rPr lang="en-US" sz="2800" dirty="0">
                <a:solidFill>
                  <a:schemeClr val="bg1"/>
                </a:solidFill>
                <a:latin typeface="Trebuchet MS" charset="0"/>
                <a:ea typeface="Trebuchet MS" charset="0"/>
                <a:cs typeface="Trebuchet MS" charset="0"/>
              </a:rPr>
              <a:t>, M. and C. HATCHER 1996 </a:t>
            </a:r>
            <a:br>
              <a:rPr lang="en-US" sz="2800" dirty="0">
                <a:solidFill>
                  <a:schemeClr val="bg1"/>
                </a:solidFill>
                <a:latin typeface="Trebuchet MS" charset="0"/>
                <a:ea typeface="Trebuchet MS" charset="0"/>
                <a:cs typeface="Trebuchet MS" charset="0"/>
              </a:rPr>
            </a:br>
            <a:r>
              <a:rPr lang="en-US" sz="2800" i="1" dirty="0">
                <a:solidFill>
                  <a:schemeClr val="bg1"/>
                </a:solidFill>
                <a:latin typeface="Trebuchet MS" charset="0"/>
                <a:ea typeface="Trebuchet MS" charset="0"/>
                <a:cs typeface="Trebuchet MS" charset="0"/>
              </a:rPr>
              <a:t>Presentation Skills. </a:t>
            </a:r>
            <a:r>
              <a:rPr lang="en-US" sz="2800" dirty="0">
                <a:solidFill>
                  <a:schemeClr val="bg1"/>
                </a:solidFill>
                <a:latin typeface="Trebuchet MS" charset="0"/>
                <a:ea typeface="Trebuchet MS" charset="0"/>
                <a:cs typeface="Trebuchet MS" charset="0"/>
              </a:rPr>
              <a:t>London: </a:t>
            </a:r>
            <a:r>
              <a:rPr lang="en-US" sz="2800" dirty="0" err="1">
                <a:solidFill>
                  <a:schemeClr val="bg1"/>
                </a:solidFill>
                <a:latin typeface="Trebuchet MS" charset="0"/>
                <a:ea typeface="Trebuchet MS" charset="0"/>
                <a:cs typeface="Trebuchet MS" charset="0"/>
              </a:rPr>
              <a:t>Kogan</a:t>
            </a:r>
            <a:r>
              <a:rPr lang="en-US" sz="2800" dirty="0">
                <a:solidFill>
                  <a:schemeClr val="bg1"/>
                </a:solidFill>
                <a:latin typeface="Trebuchet MS" charset="0"/>
                <a:ea typeface="Trebuchet MS" charset="0"/>
                <a:cs typeface="Trebuchet MS" charset="0"/>
              </a:rPr>
              <a:t> Page</a:t>
            </a:r>
            <a:endParaRPr lang="en-US" sz="2800" dirty="0"/>
          </a:p>
        </p:txBody>
      </p:sp>
    </p:spTree>
    <p:extLst>
      <p:ext uri="{BB962C8B-B14F-4D97-AF65-F5344CB8AC3E}">
        <p14:creationId xmlns:p14="http://schemas.microsoft.com/office/powerpoint/2010/main" val="162132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p:cNvSpPr/>
          <p:nvPr/>
        </p:nvSpPr>
        <p:spPr>
          <a:xfrm>
            <a:off x="84031" y="188362"/>
            <a:ext cx="8975938" cy="2092881"/>
          </a:xfrm>
          <a:prstGeom prst="rect">
            <a:avLst/>
          </a:prstGeom>
        </p:spPr>
        <p:txBody>
          <a:bodyPr wrap="square">
            <a:spAutoFit/>
          </a:bodyPr>
          <a:lstStyle/>
          <a:p>
            <a:pPr algn="ctr"/>
            <a:r>
              <a:rPr lang="en-US" sz="4400" dirty="0">
                <a:solidFill>
                  <a:schemeClr val="bg1"/>
                </a:solidFill>
                <a:latin typeface="Trebuchet MS" charset="0"/>
                <a:ea typeface="Trebuchet MS" charset="0"/>
                <a:cs typeface="Trebuchet MS" charset="0"/>
              </a:rPr>
              <a:t>In-text reference</a:t>
            </a:r>
            <a:br>
              <a:rPr lang="en-US" sz="4400" dirty="0">
                <a:solidFill>
                  <a:schemeClr val="bg1"/>
                </a:solidFill>
                <a:latin typeface="Trebuchet MS" charset="0"/>
                <a:ea typeface="Trebuchet MS" charset="0"/>
                <a:cs typeface="Trebuchet MS" charset="0"/>
              </a:rPr>
            </a:br>
            <a:r>
              <a:rPr lang="en-US" sz="4400" dirty="0">
                <a:solidFill>
                  <a:schemeClr val="bg1"/>
                </a:solidFill>
                <a:latin typeface="Trebuchet MS" charset="0"/>
                <a:ea typeface="Trebuchet MS" charset="0"/>
                <a:cs typeface="Trebuchet MS" charset="0"/>
              </a:rPr>
              <a:t>for a book with three author:</a:t>
            </a:r>
          </a:p>
          <a:p>
            <a:pPr algn="ctr"/>
            <a:r>
              <a:rPr lang="en-US" sz="4200" b="1" dirty="0">
                <a:solidFill>
                  <a:schemeClr val="bg1"/>
                </a:solidFill>
                <a:latin typeface="Trebuchet MS" charset="0"/>
                <a:ea typeface="Trebuchet MS" charset="0"/>
                <a:cs typeface="Trebuchet MS" charset="0"/>
              </a:rPr>
              <a:t>(Stevens, Smith and Hatcher 1996)</a:t>
            </a:r>
          </a:p>
        </p:txBody>
      </p:sp>
      <p:sp>
        <p:nvSpPr>
          <p:cNvPr id="2" name="Rectangle 1"/>
          <p:cNvSpPr/>
          <p:nvPr/>
        </p:nvSpPr>
        <p:spPr>
          <a:xfrm>
            <a:off x="623312" y="3038441"/>
            <a:ext cx="7897375" cy="1384995"/>
          </a:xfrm>
          <a:prstGeom prst="rect">
            <a:avLst/>
          </a:prstGeom>
        </p:spPr>
        <p:txBody>
          <a:bodyPr wrap="square">
            <a:spAutoFit/>
          </a:bodyPr>
          <a:lstStyle/>
          <a:p>
            <a:r>
              <a:rPr lang="en-US" sz="2800" dirty="0">
                <a:solidFill>
                  <a:schemeClr val="bg1"/>
                </a:solidFill>
                <a:latin typeface="Trebuchet MS" charset="0"/>
                <a:ea typeface="Trebuchet MS" charset="0"/>
                <a:cs typeface="Trebuchet MS" charset="0"/>
              </a:rPr>
              <a:t>Reference list item:</a:t>
            </a:r>
          </a:p>
          <a:p>
            <a:r>
              <a:rPr lang="en-US" sz="2800" b="1" dirty="0">
                <a:solidFill>
                  <a:schemeClr val="bg1"/>
                </a:solidFill>
                <a:latin typeface="Trebuchet MS" charset="0"/>
                <a:ea typeface="Trebuchet MS" charset="0"/>
                <a:cs typeface="Trebuchet MS" charset="0"/>
              </a:rPr>
              <a:t>STEVENS</a:t>
            </a:r>
            <a:r>
              <a:rPr lang="en-US" sz="2800" dirty="0">
                <a:solidFill>
                  <a:schemeClr val="bg1"/>
                </a:solidFill>
                <a:latin typeface="Trebuchet MS" charset="0"/>
                <a:ea typeface="Trebuchet MS" charset="0"/>
                <a:cs typeface="Trebuchet MS" charset="0"/>
              </a:rPr>
              <a:t>, M., A. SMITH and C. HATHER 1996 </a:t>
            </a:r>
            <a:br>
              <a:rPr lang="en-US" sz="2800" dirty="0">
                <a:solidFill>
                  <a:schemeClr val="bg1"/>
                </a:solidFill>
                <a:latin typeface="Trebuchet MS" charset="0"/>
                <a:ea typeface="Trebuchet MS" charset="0"/>
                <a:cs typeface="Trebuchet MS" charset="0"/>
              </a:rPr>
            </a:br>
            <a:r>
              <a:rPr lang="en-US" sz="2800" i="1" dirty="0">
                <a:solidFill>
                  <a:schemeClr val="bg1"/>
                </a:solidFill>
                <a:latin typeface="Trebuchet MS" charset="0"/>
                <a:ea typeface="Trebuchet MS" charset="0"/>
                <a:cs typeface="Trebuchet MS" charset="0"/>
              </a:rPr>
              <a:t>Presentation Skills. </a:t>
            </a:r>
            <a:r>
              <a:rPr lang="en-US" sz="2800" dirty="0">
                <a:solidFill>
                  <a:schemeClr val="bg1"/>
                </a:solidFill>
                <a:latin typeface="Trebuchet MS" charset="0"/>
                <a:ea typeface="Trebuchet MS" charset="0"/>
                <a:cs typeface="Trebuchet MS" charset="0"/>
              </a:rPr>
              <a:t>London: </a:t>
            </a:r>
            <a:r>
              <a:rPr lang="en-US" sz="2800" dirty="0" err="1">
                <a:solidFill>
                  <a:schemeClr val="bg1"/>
                </a:solidFill>
                <a:latin typeface="Trebuchet MS" charset="0"/>
                <a:ea typeface="Trebuchet MS" charset="0"/>
                <a:cs typeface="Trebuchet MS" charset="0"/>
              </a:rPr>
              <a:t>Kogan</a:t>
            </a:r>
            <a:r>
              <a:rPr lang="en-US" sz="2800" dirty="0">
                <a:solidFill>
                  <a:schemeClr val="bg1"/>
                </a:solidFill>
                <a:latin typeface="Trebuchet MS" charset="0"/>
                <a:ea typeface="Trebuchet MS" charset="0"/>
                <a:cs typeface="Trebuchet MS" charset="0"/>
              </a:rPr>
              <a:t> Page</a:t>
            </a:r>
            <a:endParaRPr lang="en-US" sz="2800" dirty="0"/>
          </a:p>
        </p:txBody>
      </p:sp>
    </p:spTree>
    <p:extLst>
      <p:ext uri="{BB962C8B-B14F-4D97-AF65-F5344CB8AC3E}">
        <p14:creationId xmlns:p14="http://schemas.microsoft.com/office/powerpoint/2010/main" val="96798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267197" y="1455174"/>
            <a:ext cx="8609605" cy="1569660"/>
          </a:xfrm>
          <a:prstGeom prst="rect">
            <a:avLst/>
          </a:prstGeom>
          <a:noFill/>
        </p:spPr>
        <p:txBody>
          <a:bodyPr wrap="square" rtlCol="0">
            <a:spAutoFit/>
          </a:bodyPr>
          <a:lstStyle/>
          <a:p>
            <a:pPr algn="ctr"/>
            <a:r>
              <a:rPr lang="en-US" sz="4800" b="1" dirty="0">
                <a:solidFill>
                  <a:schemeClr val="bg1"/>
                </a:solidFill>
                <a:latin typeface="Trebuchet MS" charset="0"/>
                <a:ea typeface="Trebuchet MS" charset="0"/>
                <a:cs typeface="Trebuchet MS" charset="0"/>
              </a:rPr>
              <a:t>The idiots guide to Citation, Referencing &amp; Report Writing</a:t>
            </a:r>
          </a:p>
        </p:txBody>
      </p:sp>
      <p:sp>
        <p:nvSpPr>
          <p:cNvPr id="6" name="TextBox 5"/>
          <p:cNvSpPr txBox="1"/>
          <p:nvPr/>
        </p:nvSpPr>
        <p:spPr>
          <a:xfrm rot="20004268">
            <a:off x="2171388" y="1045124"/>
            <a:ext cx="862737" cy="1446550"/>
          </a:xfrm>
          <a:prstGeom prst="rect">
            <a:avLst/>
          </a:prstGeom>
          <a:noFill/>
        </p:spPr>
        <p:txBody>
          <a:bodyPr wrap="none" rtlCol="0">
            <a:spAutoFit/>
          </a:bodyPr>
          <a:lstStyle/>
          <a:p>
            <a:r>
              <a:rPr lang="en-US" sz="8800" b="1" dirty="0">
                <a:solidFill>
                  <a:srgbClr val="FF0000"/>
                </a:solidFill>
                <a:latin typeface="Trebuchet MS" charset="0"/>
                <a:ea typeface="Trebuchet MS" charset="0"/>
                <a:cs typeface="Trebuchet MS" charset="0"/>
              </a:rPr>
              <a:t>X</a:t>
            </a:r>
          </a:p>
        </p:txBody>
      </p:sp>
      <p:sp>
        <p:nvSpPr>
          <p:cNvPr id="7" name="TextBox 6"/>
          <p:cNvSpPr txBox="1"/>
          <p:nvPr/>
        </p:nvSpPr>
        <p:spPr>
          <a:xfrm rot="667714">
            <a:off x="1810912" y="528583"/>
            <a:ext cx="3002745" cy="923330"/>
          </a:xfrm>
          <a:prstGeom prst="rect">
            <a:avLst/>
          </a:prstGeom>
          <a:noFill/>
        </p:spPr>
        <p:txBody>
          <a:bodyPr wrap="none" rtlCol="0">
            <a:spAutoFit/>
          </a:bodyPr>
          <a:lstStyle/>
          <a:p>
            <a:r>
              <a:rPr lang="en-US" sz="5400" b="1" dirty="0">
                <a:ln w="10160">
                  <a:solidFill>
                    <a:srgbClr val="FFFF00"/>
                  </a:solidFill>
                  <a:prstDash val="solid"/>
                </a:ln>
                <a:solidFill>
                  <a:srgbClr val="FF0000"/>
                </a:solidFill>
                <a:effectLst>
                  <a:outerShdw blurRad="38100" dist="22860" dir="5400000" algn="tl" rotWithShape="0">
                    <a:srgbClr val="000000">
                      <a:alpha val="30000"/>
                    </a:srgbClr>
                  </a:outerShdw>
                </a:effectLst>
                <a:latin typeface="Trebuchet MS" charset="0"/>
                <a:ea typeface="Trebuchet MS" charset="0"/>
                <a:cs typeface="Trebuchet MS" charset="0"/>
              </a:rPr>
              <a:t>Students</a:t>
            </a:r>
          </a:p>
        </p:txBody>
      </p:sp>
    </p:spTree>
    <p:extLst>
      <p:ext uri="{BB962C8B-B14F-4D97-AF65-F5344CB8AC3E}">
        <p14:creationId xmlns:p14="http://schemas.microsoft.com/office/powerpoint/2010/main" val="162726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Rectangle 4"/>
          <p:cNvSpPr/>
          <p:nvPr/>
        </p:nvSpPr>
        <p:spPr>
          <a:xfrm>
            <a:off x="84031" y="188362"/>
            <a:ext cx="8975938" cy="2092881"/>
          </a:xfrm>
          <a:prstGeom prst="rect">
            <a:avLst/>
          </a:prstGeom>
        </p:spPr>
        <p:txBody>
          <a:bodyPr wrap="square">
            <a:spAutoFit/>
          </a:bodyPr>
          <a:lstStyle/>
          <a:p>
            <a:pPr algn="ctr"/>
            <a:r>
              <a:rPr lang="en-US" sz="4400" dirty="0">
                <a:solidFill>
                  <a:schemeClr val="bg1"/>
                </a:solidFill>
                <a:latin typeface="Trebuchet MS" charset="0"/>
                <a:ea typeface="Trebuchet MS" charset="0"/>
                <a:cs typeface="Trebuchet MS" charset="0"/>
              </a:rPr>
              <a:t>In-text reference</a:t>
            </a:r>
            <a:br>
              <a:rPr lang="en-US" sz="4400" dirty="0">
                <a:solidFill>
                  <a:schemeClr val="bg1"/>
                </a:solidFill>
                <a:latin typeface="Trebuchet MS" charset="0"/>
                <a:ea typeface="Trebuchet MS" charset="0"/>
                <a:cs typeface="Trebuchet MS" charset="0"/>
              </a:rPr>
            </a:br>
            <a:r>
              <a:rPr lang="en-US" sz="4400" dirty="0">
                <a:solidFill>
                  <a:schemeClr val="bg1"/>
                </a:solidFill>
                <a:latin typeface="Trebuchet MS" charset="0"/>
                <a:ea typeface="Trebuchet MS" charset="0"/>
                <a:cs typeface="Trebuchet MS" charset="0"/>
              </a:rPr>
              <a:t>for a book three plus authors:</a:t>
            </a:r>
          </a:p>
          <a:p>
            <a:pPr algn="ctr"/>
            <a:r>
              <a:rPr lang="en-US" sz="4200" b="1" dirty="0">
                <a:solidFill>
                  <a:schemeClr val="bg1"/>
                </a:solidFill>
                <a:latin typeface="Trebuchet MS" charset="0"/>
                <a:ea typeface="Trebuchet MS" charset="0"/>
                <a:cs typeface="Trebuchet MS" charset="0"/>
              </a:rPr>
              <a:t>(Stevens </a:t>
            </a:r>
            <a:r>
              <a:rPr lang="en-US" sz="4200" b="1" i="1" dirty="0">
                <a:solidFill>
                  <a:schemeClr val="bg1"/>
                </a:solidFill>
                <a:latin typeface="Trebuchet MS" charset="0"/>
                <a:ea typeface="Trebuchet MS" charset="0"/>
                <a:cs typeface="Trebuchet MS" charset="0"/>
              </a:rPr>
              <a:t>et la </a:t>
            </a:r>
            <a:r>
              <a:rPr lang="en-US" sz="4200" b="1" dirty="0">
                <a:solidFill>
                  <a:schemeClr val="bg1"/>
                </a:solidFill>
                <a:latin typeface="Trebuchet MS" charset="0"/>
                <a:ea typeface="Trebuchet MS" charset="0"/>
                <a:cs typeface="Trebuchet MS" charset="0"/>
              </a:rPr>
              <a:t>1996)</a:t>
            </a:r>
          </a:p>
        </p:txBody>
      </p:sp>
      <p:sp>
        <p:nvSpPr>
          <p:cNvPr id="2" name="Rectangle 1"/>
          <p:cNvSpPr/>
          <p:nvPr/>
        </p:nvSpPr>
        <p:spPr>
          <a:xfrm>
            <a:off x="623312" y="3038441"/>
            <a:ext cx="7897375" cy="1384995"/>
          </a:xfrm>
          <a:prstGeom prst="rect">
            <a:avLst/>
          </a:prstGeom>
        </p:spPr>
        <p:txBody>
          <a:bodyPr wrap="square">
            <a:spAutoFit/>
          </a:bodyPr>
          <a:lstStyle/>
          <a:p>
            <a:r>
              <a:rPr lang="en-US" sz="2800" dirty="0">
                <a:solidFill>
                  <a:schemeClr val="bg1"/>
                </a:solidFill>
                <a:latin typeface="Trebuchet MS" charset="0"/>
                <a:ea typeface="Trebuchet MS" charset="0"/>
                <a:cs typeface="Trebuchet MS" charset="0"/>
              </a:rPr>
              <a:t>Reference list item:</a:t>
            </a:r>
          </a:p>
          <a:p>
            <a:r>
              <a:rPr lang="en-US" sz="2800" b="1" dirty="0">
                <a:solidFill>
                  <a:schemeClr val="bg1"/>
                </a:solidFill>
                <a:latin typeface="Trebuchet MS" charset="0"/>
                <a:ea typeface="Trebuchet MS" charset="0"/>
                <a:cs typeface="Trebuchet MS" charset="0"/>
              </a:rPr>
              <a:t>STEVENS</a:t>
            </a:r>
            <a:r>
              <a:rPr lang="en-US" sz="2800" dirty="0">
                <a:solidFill>
                  <a:schemeClr val="bg1"/>
                </a:solidFill>
                <a:latin typeface="Trebuchet MS" charset="0"/>
                <a:ea typeface="Trebuchet MS" charset="0"/>
                <a:cs typeface="Trebuchet MS" charset="0"/>
              </a:rPr>
              <a:t>, M. </a:t>
            </a:r>
            <a:r>
              <a:rPr lang="en-US" sz="2800" i="1" dirty="0">
                <a:solidFill>
                  <a:schemeClr val="bg1"/>
                </a:solidFill>
                <a:latin typeface="Trebuchet MS" charset="0"/>
                <a:ea typeface="Trebuchet MS" charset="0"/>
                <a:cs typeface="Trebuchet MS" charset="0"/>
              </a:rPr>
              <a:t>et la </a:t>
            </a:r>
            <a:r>
              <a:rPr lang="en-US" sz="2800" dirty="0">
                <a:solidFill>
                  <a:schemeClr val="bg1"/>
                </a:solidFill>
                <a:latin typeface="Trebuchet MS" charset="0"/>
                <a:ea typeface="Trebuchet MS" charset="0"/>
                <a:cs typeface="Trebuchet MS" charset="0"/>
              </a:rPr>
              <a:t>1996 </a:t>
            </a:r>
            <a:br>
              <a:rPr lang="en-US" sz="2800" dirty="0">
                <a:solidFill>
                  <a:schemeClr val="bg1"/>
                </a:solidFill>
                <a:latin typeface="Trebuchet MS" charset="0"/>
                <a:ea typeface="Trebuchet MS" charset="0"/>
                <a:cs typeface="Trebuchet MS" charset="0"/>
              </a:rPr>
            </a:br>
            <a:r>
              <a:rPr lang="en-US" sz="2800" i="1" dirty="0">
                <a:solidFill>
                  <a:schemeClr val="bg1"/>
                </a:solidFill>
                <a:latin typeface="Trebuchet MS" charset="0"/>
                <a:ea typeface="Trebuchet MS" charset="0"/>
                <a:cs typeface="Trebuchet MS" charset="0"/>
              </a:rPr>
              <a:t>Presentation Skills. </a:t>
            </a:r>
            <a:r>
              <a:rPr lang="en-US" sz="2800" dirty="0">
                <a:solidFill>
                  <a:schemeClr val="bg1"/>
                </a:solidFill>
                <a:latin typeface="Trebuchet MS" charset="0"/>
                <a:ea typeface="Trebuchet MS" charset="0"/>
                <a:cs typeface="Trebuchet MS" charset="0"/>
              </a:rPr>
              <a:t>London: </a:t>
            </a:r>
            <a:r>
              <a:rPr lang="en-US" sz="2800" dirty="0" err="1">
                <a:solidFill>
                  <a:schemeClr val="bg1"/>
                </a:solidFill>
                <a:latin typeface="Trebuchet MS" charset="0"/>
                <a:ea typeface="Trebuchet MS" charset="0"/>
                <a:cs typeface="Trebuchet MS" charset="0"/>
              </a:rPr>
              <a:t>Kogan</a:t>
            </a:r>
            <a:r>
              <a:rPr lang="en-US" sz="2800" dirty="0">
                <a:solidFill>
                  <a:schemeClr val="bg1"/>
                </a:solidFill>
                <a:latin typeface="Trebuchet MS" charset="0"/>
                <a:ea typeface="Trebuchet MS" charset="0"/>
                <a:cs typeface="Trebuchet MS" charset="0"/>
              </a:rPr>
              <a:t> Page</a:t>
            </a:r>
            <a:endParaRPr lang="en-US" sz="2800" dirty="0"/>
          </a:p>
        </p:txBody>
      </p:sp>
    </p:spTree>
    <p:extLst>
      <p:ext uri="{BB962C8B-B14F-4D97-AF65-F5344CB8AC3E}">
        <p14:creationId xmlns:p14="http://schemas.microsoft.com/office/powerpoint/2010/main" val="145170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p:cNvSpPr/>
          <p:nvPr/>
        </p:nvSpPr>
        <p:spPr>
          <a:xfrm>
            <a:off x="0" y="1943729"/>
            <a:ext cx="9144001" cy="1754326"/>
          </a:xfrm>
          <a:prstGeom prst="rect">
            <a:avLst/>
          </a:prstGeom>
        </p:spPr>
        <p:txBody>
          <a:bodyPr wrap="square">
            <a:spAutoFit/>
          </a:bodyPr>
          <a:lstStyle/>
          <a:p>
            <a:pPr algn="ctr"/>
            <a:r>
              <a:rPr lang="en-US" sz="3600" dirty="0" err="1">
                <a:solidFill>
                  <a:schemeClr val="bg1"/>
                </a:solidFill>
                <a:latin typeface="Trebuchet MS" charset="0"/>
                <a:ea typeface="Trebuchet MS" charset="0"/>
                <a:cs typeface="Trebuchet MS" charset="0"/>
              </a:rPr>
              <a:t>Shuell</a:t>
            </a:r>
            <a:r>
              <a:rPr lang="en-US" sz="3600" dirty="0">
                <a:solidFill>
                  <a:schemeClr val="bg1"/>
                </a:solidFill>
                <a:latin typeface="Trebuchet MS" charset="0"/>
                <a:ea typeface="Trebuchet MS" charset="0"/>
                <a:cs typeface="Trebuchet MS" charset="0"/>
              </a:rPr>
              <a:t> (cited in Biggs and Tang 2011, p.97)</a:t>
            </a:r>
          </a:p>
          <a:p>
            <a:pPr algn="ctr"/>
            <a:r>
              <a:rPr lang="en-US" sz="3600" dirty="0">
                <a:solidFill>
                  <a:schemeClr val="bg1"/>
                </a:solidFill>
                <a:latin typeface="Trebuchet MS" charset="0"/>
                <a:ea typeface="Trebuchet MS" charset="0"/>
                <a:cs typeface="Trebuchet MS" charset="0"/>
              </a:rPr>
              <a:t>Or</a:t>
            </a:r>
          </a:p>
          <a:p>
            <a:pPr algn="ctr"/>
            <a:r>
              <a:rPr lang="en-US" sz="3600" dirty="0">
                <a:solidFill>
                  <a:schemeClr val="bg1"/>
                </a:solidFill>
                <a:latin typeface="Trebuchet MS" charset="0"/>
                <a:ea typeface="Trebuchet MS" charset="0"/>
                <a:cs typeface="Trebuchet MS" charset="0"/>
              </a:rPr>
              <a:t>(</a:t>
            </a:r>
            <a:r>
              <a:rPr lang="en-US" sz="3600" dirty="0" err="1">
                <a:solidFill>
                  <a:schemeClr val="bg1"/>
                </a:solidFill>
                <a:latin typeface="Trebuchet MS" charset="0"/>
                <a:ea typeface="Trebuchet MS" charset="0"/>
                <a:cs typeface="Trebuchet MS" charset="0"/>
              </a:rPr>
              <a:t>Shuell</a:t>
            </a:r>
            <a:r>
              <a:rPr lang="en-US" sz="3600" dirty="0">
                <a:solidFill>
                  <a:schemeClr val="bg1"/>
                </a:solidFill>
                <a:latin typeface="Trebuchet MS" charset="0"/>
                <a:ea typeface="Trebuchet MS" charset="0"/>
                <a:cs typeface="Trebuchet MS" charset="0"/>
              </a:rPr>
              <a:t> cited in Biggs and Tang 2011, p.97)</a:t>
            </a:r>
          </a:p>
        </p:txBody>
      </p:sp>
      <p:sp>
        <p:nvSpPr>
          <p:cNvPr id="3" name="Rectangle 2"/>
          <p:cNvSpPr/>
          <p:nvPr/>
        </p:nvSpPr>
        <p:spPr>
          <a:xfrm>
            <a:off x="237066" y="504396"/>
            <a:ext cx="7154544" cy="1015663"/>
          </a:xfrm>
          <a:prstGeom prst="rect">
            <a:avLst/>
          </a:prstGeom>
        </p:spPr>
        <p:txBody>
          <a:bodyPr wrap="square">
            <a:spAutoFit/>
          </a:bodyPr>
          <a:lstStyle/>
          <a:p>
            <a:r>
              <a:rPr lang="en-US" sz="6000" b="1" dirty="0">
                <a:solidFill>
                  <a:schemeClr val="bg1"/>
                </a:solidFill>
                <a:latin typeface="Trebuchet MS" charset="0"/>
                <a:ea typeface="Trebuchet MS" charset="0"/>
                <a:cs typeface="Trebuchet MS" charset="0"/>
              </a:rPr>
              <a:t>Secondary Sources</a:t>
            </a:r>
            <a:r>
              <a:rPr lang="en-US" sz="1400" b="1" dirty="0">
                <a:solidFill>
                  <a:schemeClr val="bg1"/>
                </a:solidFill>
                <a:latin typeface="Bliss" charset="0"/>
              </a:rPr>
              <a:t> </a:t>
            </a:r>
            <a:r>
              <a:rPr lang="en-US" sz="1400" dirty="0">
                <a:solidFill>
                  <a:srgbClr val="211D1E"/>
                </a:solidFill>
                <a:latin typeface="Bliss" charset="0"/>
              </a:rPr>
              <a:t>	</a:t>
            </a:r>
          </a:p>
        </p:txBody>
      </p:sp>
    </p:spTree>
    <p:extLst>
      <p:ext uri="{BB962C8B-B14F-4D97-AF65-F5344CB8AC3E}">
        <p14:creationId xmlns:p14="http://schemas.microsoft.com/office/powerpoint/2010/main" val="210793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p:nvSpPr>
        <p:spPr>
          <a:xfrm>
            <a:off x="2329238" y="386536"/>
            <a:ext cx="4485523" cy="1508105"/>
          </a:xfrm>
          <a:prstGeom prst="rect">
            <a:avLst/>
          </a:prstGeom>
        </p:spPr>
        <p:txBody>
          <a:bodyPr wrap="none">
            <a:spAutoFit/>
          </a:bodyPr>
          <a:lstStyle/>
          <a:p>
            <a:pPr algn="ctr"/>
            <a:r>
              <a:rPr lang="en-US" sz="4400" dirty="0">
                <a:solidFill>
                  <a:schemeClr val="bg1"/>
                </a:solidFill>
                <a:latin typeface="Trebuchet MS" charset="0"/>
                <a:ea typeface="Trebuchet MS" charset="0"/>
                <a:cs typeface="Trebuchet MS" charset="0"/>
              </a:rPr>
              <a:t>Website:</a:t>
            </a:r>
          </a:p>
          <a:p>
            <a:pPr algn="ctr"/>
            <a:r>
              <a:rPr lang="en-US" sz="4800" b="1" dirty="0">
                <a:solidFill>
                  <a:schemeClr val="bg1"/>
                </a:solidFill>
                <a:latin typeface="Trebuchet MS" charset="0"/>
                <a:ea typeface="Trebuchet MS" charset="0"/>
                <a:cs typeface="Trebuchet MS" charset="0"/>
              </a:rPr>
              <a:t>(Stevens 1996)</a:t>
            </a:r>
          </a:p>
        </p:txBody>
      </p:sp>
      <p:sp>
        <p:nvSpPr>
          <p:cNvPr id="9" name="TextBox 8"/>
          <p:cNvSpPr txBox="1"/>
          <p:nvPr/>
        </p:nvSpPr>
        <p:spPr>
          <a:xfrm>
            <a:off x="997527" y="3460149"/>
            <a:ext cx="7148946" cy="707886"/>
          </a:xfrm>
          <a:prstGeom prst="rect">
            <a:avLst/>
          </a:prstGeom>
          <a:noFill/>
        </p:spPr>
        <p:txBody>
          <a:bodyPr wrap="square" rtlCol="0">
            <a:spAutoFit/>
          </a:bodyPr>
          <a:lstStyle/>
          <a:p>
            <a:r>
              <a:rPr lang="en-US" sz="2000" dirty="0">
                <a:solidFill>
                  <a:schemeClr val="bg1"/>
                </a:solidFill>
                <a:latin typeface="Trebuchet MS" charset="0"/>
                <a:ea typeface="Trebuchet MS" charset="0"/>
                <a:cs typeface="Trebuchet MS" charset="0"/>
              </a:rPr>
              <a:t>STEVENS, N., 1996. </a:t>
            </a:r>
            <a:r>
              <a:rPr lang="en-US" sz="2000" i="1" dirty="0">
                <a:solidFill>
                  <a:schemeClr val="bg1"/>
                </a:solidFill>
                <a:latin typeface="Trebuchet MS" charset="0"/>
                <a:ea typeface="Trebuchet MS" charset="0"/>
                <a:cs typeface="Trebuchet MS" charset="0"/>
              </a:rPr>
              <a:t>Presentation Skills </a:t>
            </a:r>
            <a:r>
              <a:rPr lang="en-US" sz="2000" dirty="0">
                <a:solidFill>
                  <a:schemeClr val="bg1"/>
                </a:solidFill>
                <a:latin typeface="Trebuchet MS" charset="0"/>
                <a:ea typeface="Trebuchet MS" charset="0"/>
                <a:cs typeface="Trebuchet MS" charset="0"/>
              </a:rPr>
              <a:t>[viewed 12 May 2016] Available from http://stevens.com/presentation-skills</a:t>
            </a:r>
          </a:p>
        </p:txBody>
      </p:sp>
      <p:sp>
        <p:nvSpPr>
          <p:cNvPr id="10" name="Rectangle 9"/>
          <p:cNvSpPr/>
          <p:nvPr/>
        </p:nvSpPr>
        <p:spPr>
          <a:xfrm>
            <a:off x="1033152" y="3104872"/>
            <a:ext cx="2471510" cy="400110"/>
          </a:xfrm>
          <a:prstGeom prst="rect">
            <a:avLst/>
          </a:prstGeom>
        </p:spPr>
        <p:txBody>
          <a:bodyPr wrap="none">
            <a:spAutoFit/>
          </a:bodyPr>
          <a:lstStyle/>
          <a:p>
            <a:r>
              <a:rPr lang="en-US" sz="2000" dirty="0">
                <a:solidFill>
                  <a:schemeClr val="bg1"/>
                </a:solidFill>
                <a:latin typeface="Trebuchet MS" charset="0"/>
                <a:ea typeface="Trebuchet MS" charset="0"/>
                <a:cs typeface="Trebuchet MS" charset="0"/>
              </a:rPr>
              <a:t>Reference list item:</a:t>
            </a:r>
          </a:p>
        </p:txBody>
      </p:sp>
    </p:spTree>
    <p:extLst>
      <p:ext uri="{BB962C8B-B14F-4D97-AF65-F5344CB8AC3E}">
        <p14:creationId xmlns:p14="http://schemas.microsoft.com/office/powerpoint/2010/main" val="195685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00DE50-B514-F344-9FA1-CA7919BCC2F6}"/>
              </a:ext>
            </a:extLst>
          </p:cNvPr>
          <p:cNvSpPr/>
          <p:nvPr/>
        </p:nvSpPr>
        <p:spPr>
          <a:xfrm>
            <a:off x="407773" y="670605"/>
            <a:ext cx="8328454" cy="3434786"/>
          </a:xfrm>
          <a:prstGeom prst="rect">
            <a:avLst/>
          </a:prstGeom>
        </p:spPr>
        <p:txBody>
          <a:bodyPr wrap="square">
            <a:spAutoFit/>
          </a:bodyPr>
          <a:lstStyle/>
          <a:p>
            <a:pPr>
              <a:spcAft>
                <a:spcPts val="0"/>
              </a:spcAft>
            </a:pPr>
            <a:r>
              <a:rPr lang="en-GB" sz="1600" dirty="0">
                <a:solidFill>
                  <a:srgbClr val="000000"/>
                </a:solidFill>
                <a:latin typeface="Trebuchet MS" panose="020B0703020202090204" pitchFamily="34" charset="0"/>
                <a:ea typeface="MS Mincho" panose="02020609040205080304" pitchFamily="49" charset="-128"/>
              </a:rPr>
              <a:t>Example of a journal entry: </a:t>
            </a:r>
            <a:endParaRPr lang="en-GB" sz="1600" dirty="0">
              <a:latin typeface="Trebuchet MS" panose="020B0703020202090204" pitchFamily="34" charset="0"/>
              <a:ea typeface="MS Mincho" panose="02020609040205080304" pitchFamily="49" charset="-128"/>
            </a:endParaRPr>
          </a:p>
          <a:p>
            <a:pPr>
              <a:spcAft>
                <a:spcPts val="0"/>
              </a:spcAft>
            </a:pPr>
            <a:r>
              <a:rPr lang="en-GB" sz="1600" dirty="0">
                <a:latin typeface="Trebuchet MS" panose="020B0703020202090204" pitchFamily="34" charset="0"/>
                <a:ea typeface="MS Mincho" panose="02020609040205080304" pitchFamily="49" charset="-128"/>
              </a:rPr>
              <a:t> </a:t>
            </a:r>
          </a:p>
          <a:p>
            <a:pPr lvl="1"/>
            <a:r>
              <a:rPr lang="en-GB" sz="1400" dirty="0">
                <a:solidFill>
                  <a:srgbClr val="000000"/>
                </a:solidFill>
                <a:latin typeface="Trebuchet MS" panose="020B0703020202090204" pitchFamily="34" charset="0"/>
                <a:ea typeface="Times New Roman" panose="02020603050405020304" pitchFamily="18" charset="0"/>
              </a:rPr>
              <a:t>KRUGER, JUSTIN &amp; DUNNING, DAVID, 1999. Unskilled and Unaware of It: How Difficulties in Recognizing One's Own Incompetence Lead to Inflated Self-Assessments. (Statistical Data Included). Journal of Personality and Social Psychology, 77(6), pp.1121–34.</a:t>
            </a:r>
            <a:endParaRPr lang="en-GB" sz="1600" dirty="0">
              <a:latin typeface="Trebuchet MS" panose="020B0703020202090204" pitchFamily="34" charset="0"/>
              <a:ea typeface="MS Mincho" panose="02020609040205080304" pitchFamily="49" charset="-128"/>
            </a:endParaRPr>
          </a:p>
          <a:p>
            <a:pPr>
              <a:spcAft>
                <a:spcPts val="0"/>
              </a:spcAft>
            </a:pPr>
            <a:r>
              <a:rPr lang="en-GB" sz="1600" dirty="0">
                <a:solidFill>
                  <a:srgbClr val="000000"/>
                </a:solidFill>
                <a:latin typeface="Trebuchet MS" panose="020B0703020202090204" pitchFamily="34" charset="0"/>
                <a:ea typeface="Times New Roman" panose="02020603050405020304" pitchFamily="18" charset="0"/>
              </a:rPr>
              <a:t> </a:t>
            </a:r>
            <a:endParaRPr lang="en-GB" sz="1600" dirty="0">
              <a:latin typeface="Trebuchet MS" panose="020B0703020202090204" pitchFamily="34" charset="0"/>
              <a:ea typeface="MS Mincho" panose="02020609040205080304" pitchFamily="49" charset="-128"/>
            </a:endParaRPr>
          </a:p>
          <a:p>
            <a:pPr fontAlgn="base">
              <a:lnSpc>
                <a:spcPct val="115000"/>
              </a:lnSpc>
              <a:spcAft>
                <a:spcPts val="0"/>
              </a:spcAft>
            </a:pPr>
            <a:endParaRPr lang="en-GB" sz="1600" dirty="0">
              <a:latin typeface="Trebuchet MS" panose="020B0703020202090204" pitchFamily="34" charset="0"/>
              <a:ea typeface="Times New Roman" panose="02020603050405020304" pitchFamily="18" charset="0"/>
            </a:endParaRPr>
          </a:p>
          <a:p>
            <a:pPr fontAlgn="base">
              <a:lnSpc>
                <a:spcPct val="115000"/>
              </a:lnSpc>
              <a:spcAft>
                <a:spcPts val="0"/>
              </a:spcAft>
            </a:pPr>
            <a:r>
              <a:rPr lang="en-GB" sz="1600" dirty="0">
                <a:latin typeface="Trebuchet MS" panose="020B0703020202090204" pitchFamily="34" charset="0"/>
                <a:ea typeface="Times New Roman" panose="02020603050405020304" pitchFamily="18" charset="0"/>
              </a:rPr>
              <a:t>It is a good idea to add (manually) the </a:t>
            </a:r>
            <a:r>
              <a:rPr lang="en-GB" sz="1600" u="sng" dirty="0">
                <a:solidFill>
                  <a:srgbClr val="0563C1"/>
                </a:solidFill>
                <a:latin typeface="Trebuchet MS" panose="020B0703020202090204" pitchFamily="34" charset="0"/>
                <a:ea typeface="Times New Roman" panose="02020603050405020304" pitchFamily="18" charset="0"/>
                <a:hlinkClick r:id="rId2"/>
              </a:rPr>
              <a:t>Digital Object Identifier: DOI</a:t>
            </a:r>
            <a:r>
              <a:rPr lang="en-GB" sz="1600" dirty="0">
                <a:solidFill>
                  <a:srgbClr val="333333"/>
                </a:solidFill>
                <a:latin typeface="Trebuchet MS" panose="020B0703020202090204" pitchFamily="34" charset="0"/>
                <a:ea typeface="Times New Roman" panose="02020603050405020304" pitchFamily="18" charset="0"/>
              </a:rPr>
              <a:t> </a:t>
            </a:r>
            <a:r>
              <a:rPr lang="en-GB" sz="1600" dirty="0">
                <a:latin typeface="Trebuchet MS" panose="020B0703020202090204" pitchFamily="34" charset="0"/>
                <a:ea typeface="Times New Roman" panose="02020603050405020304" pitchFamily="18" charset="0"/>
              </a:rPr>
              <a:t>to the bottom of the journal reference like this:</a:t>
            </a:r>
            <a:endParaRPr lang="en-GB" sz="1600" dirty="0">
              <a:latin typeface="Trebuchet MS" panose="020B0703020202090204" pitchFamily="34" charset="0"/>
              <a:ea typeface="MS Mincho" panose="02020609040205080304" pitchFamily="49" charset="-128"/>
            </a:endParaRPr>
          </a:p>
          <a:p>
            <a:pPr lvl="1"/>
            <a:br>
              <a:rPr lang="en-GB" sz="1600" dirty="0">
                <a:solidFill>
                  <a:srgbClr val="000000"/>
                </a:solidFill>
                <a:latin typeface="Trebuchet MS" panose="020B0703020202090204" pitchFamily="34" charset="0"/>
                <a:ea typeface="Times New Roman" panose="02020603050405020304" pitchFamily="18" charset="0"/>
              </a:rPr>
            </a:br>
            <a:r>
              <a:rPr lang="en-GB" sz="1400" dirty="0">
                <a:solidFill>
                  <a:srgbClr val="000000"/>
                </a:solidFill>
                <a:latin typeface="Trebuchet MS" panose="020B0703020202090204" pitchFamily="34" charset="0"/>
                <a:ea typeface="Times New Roman" panose="02020603050405020304" pitchFamily="18" charset="0"/>
              </a:rPr>
              <a:t>KRUGER, JUSTIN &amp; DUNNING, DAVID, 1999. Unskilled and Unaware of It: How Difficulties in Recognizing One's Own Incompetence Lead to Inflated Self-Assessments. (Statistical Data Included). Journal of Personality and Social Psychology, 77(6), pp.1121–34.</a:t>
            </a:r>
            <a:endParaRPr lang="en-GB" sz="1600" dirty="0">
              <a:latin typeface="Trebuchet MS" panose="020B0703020202090204" pitchFamily="34" charset="0"/>
              <a:ea typeface="MS Mincho" panose="02020609040205080304" pitchFamily="49" charset="-128"/>
            </a:endParaRPr>
          </a:p>
          <a:p>
            <a:pPr lvl="1" fontAlgn="base"/>
            <a:r>
              <a:rPr lang="en-GB" sz="1400" u="sng" dirty="0">
                <a:solidFill>
                  <a:srgbClr val="005BC6"/>
                </a:solidFill>
                <a:latin typeface="Trebuchet MS" panose="020B0703020202090204" pitchFamily="34" charset="0"/>
                <a:ea typeface="Times New Roman" panose="02020603050405020304" pitchFamily="18" charset="0"/>
                <a:hlinkClick r:id="rId3" tooltip="http://dx.doi.org/10.1037/0022-3514.77.6.1121"/>
              </a:rPr>
              <a:t>http://dx.doi.org/10.1037/0022-3514.77.6.1121</a:t>
            </a:r>
            <a:r>
              <a:rPr lang="en-GB" sz="1400" dirty="0">
                <a:solidFill>
                  <a:srgbClr val="333333"/>
                </a:solidFill>
                <a:latin typeface="Trebuchet MS" panose="020B0703020202090204" pitchFamily="34" charset="0"/>
                <a:ea typeface="Times New Roman" panose="02020603050405020304" pitchFamily="18" charset="0"/>
              </a:rPr>
              <a:t> </a:t>
            </a:r>
            <a:endParaRPr lang="en-GB" sz="1600" dirty="0">
              <a:effectLst/>
              <a:latin typeface="Trebuchet MS" panose="020B0703020202090204" pitchFamily="34" charset="0"/>
              <a:ea typeface="MS Mincho" panose="02020609040205080304" pitchFamily="49" charset="-128"/>
            </a:endParaRPr>
          </a:p>
        </p:txBody>
      </p:sp>
    </p:spTree>
    <p:extLst>
      <p:ext uri="{BB962C8B-B14F-4D97-AF65-F5344CB8AC3E}">
        <p14:creationId xmlns:p14="http://schemas.microsoft.com/office/powerpoint/2010/main" val="3096736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descr="Screen Shot 2013-10-08 at 21.25.58.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1753" y="749469"/>
            <a:ext cx="6858000" cy="3275249"/>
          </a:xfrm>
          <a:prstGeom prst="rect">
            <a:avLst/>
          </a:prstGeom>
        </p:spPr>
      </p:pic>
    </p:spTree>
    <p:extLst>
      <p:ext uri="{BB962C8B-B14F-4D97-AF65-F5344CB8AC3E}">
        <p14:creationId xmlns:p14="http://schemas.microsoft.com/office/powerpoint/2010/main" val="112622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43000" y="0"/>
            <a:ext cx="6858000" cy="46150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2" name="Picture 1" descr="Screen Shot 2013-10-08 at 21.26.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995" y="50450"/>
            <a:ext cx="8798010" cy="4952340"/>
          </a:xfrm>
          <a:prstGeom prst="rect">
            <a:avLst/>
          </a:prstGeom>
        </p:spPr>
      </p:pic>
    </p:spTree>
    <p:extLst>
      <p:ext uri="{BB962C8B-B14F-4D97-AF65-F5344CB8AC3E}">
        <p14:creationId xmlns:p14="http://schemas.microsoft.com/office/powerpoint/2010/main" val="75122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43000" y="1102659"/>
            <a:ext cx="6858000" cy="351236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2" name="Picture 1" descr="Screen Shot 2013-10-08 at 21.26.52.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829876"/>
            <a:ext cx="9144000" cy="3556774"/>
          </a:xfrm>
          <a:prstGeom prst="rect">
            <a:avLst/>
          </a:prstGeom>
        </p:spPr>
      </p:pic>
    </p:spTree>
    <p:extLst>
      <p:ext uri="{BB962C8B-B14F-4D97-AF65-F5344CB8AC3E}">
        <p14:creationId xmlns:p14="http://schemas.microsoft.com/office/powerpoint/2010/main" val="36083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82772" y="853971"/>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t>
            </a:r>
            <a:r>
              <a:rPr lang="en-US" sz="6600">
                <a:solidFill>
                  <a:schemeClr val="bg1"/>
                </a:solidFill>
                <a:latin typeface="Trebuchet MS" charset="0"/>
                <a:ea typeface="Trebuchet MS" charset="0"/>
                <a:cs typeface="Trebuchet MS" charset="0"/>
              </a:rPr>
              <a:t>Airey 2010a)</a:t>
            </a:r>
            <a:endParaRPr lang="en-US" sz="6600" dirty="0">
              <a:solidFill>
                <a:schemeClr val="bg1"/>
              </a:solidFill>
              <a:latin typeface="Trebuchet MS" charset="0"/>
              <a:ea typeface="Trebuchet MS" charset="0"/>
              <a:cs typeface="Trebuchet MS" charset="0"/>
            </a:endParaRPr>
          </a:p>
        </p:txBody>
      </p:sp>
      <p:sp>
        <p:nvSpPr>
          <p:cNvPr id="7" name="TextBox 6"/>
          <p:cNvSpPr txBox="1"/>
          <p:nvPr/>
        </p:nvSpPr>
        <p:spPr>
          <a:xfrm>
            <a:off x="382772" y="1961967"/>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t>
            </a:r>
            <a:r>
              <a:rPr lang="en-US" sz="6600">
                <a:solidFill>
                  <a:schemeClr val="bg1"/>
                </a:solidFill>
                <a:latin typeface="Trebuchet MS" charset="0"/>
                <a:ea typeface="Trebuchet MS" charset="0"/>
                <a:cs typeface="Trebuchet MS" charset="0"/>
              </a:rPr>
              <a:t>Airey 2010b)</a:t>
            </a:r>
            <a:endParaRPr lang="en-US" sz="6600" dirty="0">
              <a:solidFill>
                <a:schemeClr val="bg1"/>
              </a:solidFill>
              <a:latin typeface="Trebuchet MS" charset="0"/>
              <a:ea typeface="Trebuchet MS" charset="0"/>
              <a:cs typeface="Trebuchet MS" charset="0"/>
            </a:endParaRPr>
          </a:p>
        </p:txBody>
      </p:sp>
      <p:sp>
        <p:nvSpPr>
          <p:cNvPr id="8" name="TextBox 7"/>
          <p:cNvSpPr txBox="1"/>
          <p:nvPr/>
        </p:nvSpPr>
        <p:spPr>
          <a:xfrm>
            <a:off x="382772" y="2981266"/>
            <a:ext cx="8378455" cy="1107996"/>
          </a:xfrm>
          <a:prstGeom prst="rect">
            <a:avLst/>
          </a:prstGeom>
          <a:noFill/>
        </p:spPr>
        <p:txBody>
          <a:bodyPr wrap="square" rtlCol="0">
            <a:spAutoFit/>
          </a:bodyPr>
          <a:lstStyle/>
          <a:p>
            <a:pPr algn="ctr"/>
            <a:r>
              <a:rPr lang="en-US" sz="6600" dirty="0">
                <a:solidFill>
                  <a:schemeClr val="bg1"/>
                </a:solidFill>
                <a:latin typeface="Trebuchet MS" charset="0"/>
                <a:ea typeface="Trebuchet MS" charset="0"/>
                <a:cs typeface="Trebuchet MS" charset="0"/>
              </a:rPr>
              <a:t>(Airey 2010c)</a:t>
            </a:r>
          </a:p>
        </p:txBody>
      </p:sp>
    </p:spTree>
    <p:extLst>
      <p:ext uri="{BB962C8B-B14F-4D97-AF65-F5344CB8AC3E}">
        <p14:creationId xmlns:p14="http://schemas.microsoft.com/office/powerpoint/2010/main" val="7361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82772" y="1166826"/>
            <a:ext cx="8378455" cy="1200329"/>
          </a:xfrm>
          <a:prstGeom prst="rect">
            <a:avLst/>
          </a:prstGeom>
          <a:noFill/>
        </p:spPr>
        <p:txBody>
          <a:bodyPr wrap="square" rtlCol="0">
            <a:spAutoFit/>
          </a:bodyPr>
          <a:lstStyle/>
          <a:p>
            <a:pPr algn="ctr"/>
            <a:r>
              <a:rPr lang="en-US" sz="7200" dirty="0">
                <a:solidFill>
                  <a:schemeClr val="bg1"/>
                </a:solidFill>
                <a:latin typeface="Trebuchet MS" charset="0"/>
                <a:ea typeface="Trebuchet MS" charset="0"/>
                <a:cs typeface="Trebuchet MS" charset="0"/>
              </a:rPr>
              <a:t>(Anon </a:t>
            </a:r>
            <a:r>
              <a:rPr lang="en-US" sz="7200" dirty="0" err="1">
                <a:solidFill>
                  <a:schemeClr val="bg1"/>
                </a:solidFill>
                <a:latin typeface="Trebuchet MS" charset="0"/>
                <a:ea typeface="Trebuchet MS" charset="0"/>
                <a:cs typeface="Trebuchet MS" charset="0"/>
              </a:rPr>
              <a:t>n.d</a:t>
            </a:r>
            <a:r>
              <a:rPr lang="en-US" sz="7200" dirty="0">
                <a:solidFill>
                  <a:schemeClr val="bg1"/>
                </a:solidFill>
                <a:latin typeface="Trebuchet MS" charset="0"/>
                <a:ea typeface="Trebuchet MS" charset="0"/>
                <a:cs typeface="Trebuchet MS" charset="0"/>
              </a:rPr>
              <a:t>)</a:t>
            </a:r>
          </a:p>
        </p:txBody>
      </p:sp>
      <p:sp>
        <p:nvSpPr>
          <p:cNvPr id="6" name="TextBox 5"/>
          <p:cNvSpPr txBox="1"/>
          <p:nvPr/>
        </p:nvSpPr>
        <p:spPr>
          <a:xfrm>
            <a:off x="2180960" y="2743200"/>
            <a:ext cx="4782078" cy="954107"/>
          </a:xfrm>
          <a:prstGeom prst="rect">
            <a:avLst/>
          </a:prstGeom>
          <a:noFill/>
        </p:spPr>
        <p:txBody>
          <a:bodyPr wrap="none" rtlCol="0">
            <a:spAutoFit/>
          </a:bodyPr>
          <a:lstStyle/>
          <a:p>
            <a:pPr algn="ctr"/>
            <a:r>
              <a:rPr lang="en-US" sz="2800" dirty="0">
                <a:solidFill>
                  <a:schemeClr val="bg1"/>
                </a:solidFill>
                <a:latin typeface="Trebuchet MS" charset="0"/>
                <a:ea typeface="Trebuchet MS" charset="0"/>
                <a:cs typeface="Trebuchet MS" charset="0"/>
              </a:rPr>
              <a:t>Anonymous (author) </a:t>
            </a:r>
            <a:br>
              <a:rPr lang="en-US" sz="2800" dirty="0">
                <a:solidFill>
                  <a:schemeClr val="bg1"/>
                </a:solidFill>
                <a:latin typeface="Trebuchet MS" charset="0"/>
                <a:ea typeface="Trebuchet MS" charset="0"/>
                <a:cs typeface="Trebuchet MS" charset="0"/>
              </a:rPr>
            </a:br>
            <a:r>
              <a:rPr lang="en-US" sz="2800" dirty="0">
                <a:solidFill>
                  <a:schemeClr val="bg1"/>
                </a:solidFill>
                <a:latin typeface="Trebuchet MS" charset="0"/>
                <a:ea typeface="Trebuchet MS" charset="0"/>
                <a:cs typeface="Trebuchet MS" charset="0"/>
              </a:rPr>
              <a:t>and No Date (unknown date)</a:t>
            </a:r>
          </a:p>
        </p:txBody>
      </p:sp>
    </p:spTree>
    <p:extLst>
      <p:ext uri="{BB962C8B-B14F-4D97-AF65-F5344CB8AC3E}">
        <p14:creationId xmlns:p14="http://schemas.microsoft.com/office/powerpoint/2010/main" val="13015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10-08 at 21.28.5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692057"/>
            <a:ext cx="6858000" cy="3832412"/>
          </a:xfrm>
          <a:prstGeom prst="rect">
            <a:avLst/>
          </a:prstGeom>
        </p:spPr>
      </p:pic>
    </p:spTree>
    <p:extLst>
      <p:ext uri="{BB962C8B-B14F-4D97-AF65-F5344CB8AC3E}">
        <p14:creationId xmlns:p14="http://schemas.microsoft.com/office/powerpoint/2010/main" val="41710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820370"/>
            <a:ext cx="9144001" cy="2246769"/>
          </a:xfrm>
          <a:prstGeom prst="rect">
            <a:avLst/>
          </a:prstGeom>
          <a:noFill/>
        </p:spPr>
        <p:txBody>
          <a:bodyPr wrap="square" rtlCol="0">
            <a:spAutoFit/>
          </a:bodyPr>
          <a:lstStyle/>
          <a:p>
            <a:pPr algn="ctr"/>
            <a:r>
              <a:rPr lang="en-US" sz="14000" b="1" dirty="0">
                <a:solidFill>
                  <a:srgbClr val="FFFFFF"/>
                </a:solidFill>
                <a:latin typeface="Trebuchet MS" charset="0"/>
                <a:ea typeface="Trebuchet MS" charset="0"/>
                <a:cs typeface="Trebuchet MS" charset="0"/>
              </a:rPr>
              <a:t>Research</a:t>
            </a:r>
          </a:p>
        </p:txBody>
      </p:sp>
    </p:spTree>
    <p:extLst>
      <p:ext uri="{BB962C8B-B14F-4D97-AF65-F5344CB8AC3E}">
        <p14:creationId xmlns:p14="http://schemas.microsoft.com/office/powerpoint/2010/main" val="53027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10-08 at 21.32.31.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5143501"/>
          </a:xfrm>
          <a:prstGeom prst="rect">
            <a:avLst/>
          </a:prstGeom>
        </p:spPr>
      </p:pic>
    </p:spTree>
    <p:extLst>
      <p:ext uri="{BB962C8B-B14F-4D97-AF65-F5344CB8AC3E}">
        <p14:creationId xmlns:p14="http://schemas.microsoft.com/office/powerpoint/2010/main" val="1601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10-08 at 21.32.48.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140" y="463137"/>
            <a:ext cx="7778340" cy="4286993"/>
          </a:xfrm>
          <a:prstGeom prst="rect">
            <a:avLst/>
          </a:prstGeom>
        </p:spPr>
      </p:pic>
    </p:spTree>
    <p:extLst>
      <p:ext uri="{BB962C8B-B14F-4D97-AF65-F5344CB8AC3E}">
        <p14:creationId xmlns:p14="http://schemas.microsoft.com/office/powerpoint/2010/main" val="79576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10-08 at 21.33.12.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964" y="73026"/>
            <a:ext cx="7648320" cy="5070474"/>
          </a:xfrm>
          <a:prstGeom prst="rect">
            <a:avLst/>
          </a:prstGeom>
        </p:spPr>
      </p:pic>
    </p:spTree>
    <p:extLst>
      <p:ext uri="{BB962C8B-B14F-4D97-AF65-F5344CB8AC3E}">
        <p14:creationId xmlns:p14="http://schemas.microsoft.com/office/powerpoint/2010/main" val="156253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3-10-08 at 21.33.35.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43000" y="1037596"/>
            <a:ext cx="6858000" cy="2179738"/>
          </a:xfrm>
          <a:prstGeom prst="rect">
            <a:avLst/>
          </a:prstGeom>
        </p:spPr>
      </p:pic>
      <p:sp>
        <p:nvSpPr>
          <p:cNvPr id="4" name="TextBox 3"/>
          <p:cNvSpPr txBox="1"/>
          <p:nvPr/>
        </p:nvSpPr>
        <p:spPr>
          <a:xfrm>
            <a:off x="2185156" y="309733"/>
            <a:ext cx="4785596" cy="715581"/>
          </a:xfrm>
          <a:prstGeom prst="rect">
            <a:avLst/>
          </a:prstGeom>
          <a:noFill/>
        </p:spPr>
        <p:txBody>
          <a:bodyPr wrap="square" rtlCol="0">
            <a:spAutoFit/>
          </a:bodyPr>
          <a:lstStyle/>
          <a:p>
            <a:pPr algn="ctr"/>
            <a:r>
              <a:rPr lang="en-US" sz="4050" dirty="0">
                <a:solidFill>
                  <a:schemeClr val="bg1"/>
                </a:solidFill>
              </a:rPr>
              <a:t>What to avoid</a:t>
            </a:r>
          </a:p>
        </p:txBody>
      </p:sp>
    </p:spTree>
    <p:extLst>
      <p:ext uri="{BB962C8B-B14F-4D97-AF65-F5344CB8AC3E}">
        <p14:creationId xmlns:p14="http://schemas.microsoft.com/office/powerpoint/2010/main" val="134277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p:cNvSpPr/>
          <p:nvPr/>
        </p:nvSpPr>
        <p:spPr>
          <a:xfrm>
            <a:off x="880534" y="787618"/>
            <a:ext cx="7738533" cy="4031873"/>
          </a:xfrm>
          <a:prstGeom prst="rect">
            <a:avLst/>
          </a:prstGeom>
        </p:spPr>
        <p:txBody>
          <a:bodyPr wrap="square">
            <a:spAutoFit/>
          </a:bodyPr>
          <a:lstStyle/>
          <a:p>
            <a:r>
              <a:rPr lang="en-US" sz="3200" b="1" dirty="0">
                <a:solidFill>
                  <a:schemeClr val="bg1"/>
                </a:solidFill>
                <a:latin typeface="Trebuchet MS" charset="0"/>
                <a:ea typeface="Trebuchet MS" charset="0"/>
                <a:cs typeface="Trebuchet MS" charset="0"/>
              </a:rPr>
              <a:t>Anon. </a:t>
            </a:r>
            <a:r>
              <a:rPr lang="en-US" sz="3200" dirty="0">
                <a:solidFill>
                  <a:schemeClr val="bg1"/>
                </a:solidFill>
                <a:latin typeface="Trebuchet MS" charset="0"/>
                <a:ea typeface="Trebuchet MS" charset="0"/>
                <a:cs typeface="Trebuchet MS" charset="0"/>
              </a:rPr>
              <a:t>anonymous</a:t>
            </a:r>
          </a:p>
          <a:p>
            <a:r>
              <a:rPr lang="en-US" sz="3200" b="1" dirty="0" err="1">
                <a:solidFill>
                  <a:schemeClr val="bg1"/>
                </a:solidFill>
                <a:latin typeface="Trebuchet MS" charset="0"/>
                <a:ea typeface="Trebuchet MS" charset="0"/>
                <a:cs typeface="Trebuchet MS" charset="0"/>
              </a:rPr>
              <a:t>ed</a:t>
            </a:r>
            <a:r>
              <a:rPr lang="en-US" sz="3200" b="1" dirty="0">
                <a:solidFill>
                  <a:schemeClr val="bg1"/>
                </a:solidFill>
                <a:latin typeface="Trebuchet MS" charset="0"/>
                <a:ea typeface="Trebuchet MS" charset="0"/>
                <a:cs typeface="Trebuchet MS" charset="0"/>
              </a:rPr>
              <a:t>(s). </a:t>
            </a:r>
            <a:r>
              <a:rPr lang="en-US" sz="3200" dirty="0">
                <a:solidFill>
                  <a:schemeClr val="bg1"/>
                </a:solidFill>
                <a:latin typeface="Trebuchet MS" charset="0"/>
                <a:ea typeface="Trebuchet MS" charset="0"/>
                <a:cs typeface="Trebuchet MS" charset="0"/>
              </a:rPr>
              <a:t>editor(s) or edition</a:t>
            </a:r>
          </a:p>
          <a:p>
            <a:r>
              <a:rPr lang="en-US" sz="3200" b="1" dirty="0">
                <a:solidFill>
                  <a:schemeClr val="bg1"/>
                </a:solidFill>
                <a:latin typeface="Trebuchet MS" charset="0"/>
                <a:ea typeface="Trebuchet MS" charset="0"/>
                <a:cs typeface="Trebuchet MS" charset="0"/>
              </a:rPr>
              <a:t>et al. </a:t>
            </a:r>
            <a:r>
              <a:rPr lang="en-US" sz="3200" dirty="0">
                <a:solidFill>
                  <a:schemeClr val="bg1"/>
                </a:solidFill>
                <a:latin typeface="Trebuchet MS" charset="0"/>
                <a:ea typeface="Trebuchet MS" charset="0"/>
                <a:cs typeface="Trebuchet MS" charset="0"/>
              </a:rPr>
              <a:t>and others (multiple authors)</a:t>
            </a:r>
          </a:p>
          <a:p>
            <a:r>
              <a:rPr lang="en-US" sz="3200" b="1" dirty="0" err="1">
                <a:solidFill>
                  <a:schemeClr val="bg1"/>
                </a:solidFill>
                <a:latin typeface="Trebuchet MS" charset="0"/>
                <a:ea typeface="Trebuchet MS" charset="0"/>
                <a:cs typeface="Trebuchet MS" charset="0"/>
              </a:rPr>
              <a:t>n.d.</a:t>
            </a:r>
            <a:r>
              <a:rPr lang="en-US" sz="3200" b="1" dirty="0">
                <a:solidFill>
                  <a:schemeClr val="bg1"/>
                </a:solidFill>
                <a:latin typeface="Trebuchet MS" charset="0"/>
                <a:ea typeface="Trebuchet MS" charset="0"/>
                <a:cs typeface="Trebuchet MS" charset="0"/>
              </a:rPr>
              <a:t> </a:t>
            </a:r>
            <a:r>
              <a:rPr lang="en-US" sz="3200" dirty="0">
                <a:solidFill>
                  <a:schemeClr val="bg1"/>
                </a:solidFill>
                <a:latin typeface="Trebuchet MS" charset="0"/>
                <a:ea typeface="Trebuchet MS" charset="0"/>
                <a:cs typeface="Trebuchet MS" charset="0"/>
              </a:rPr>
              <a:t>date unknown</a:t>
            </a:r>
          </a:p>
          <a:p>
            <a:r>
              <a:rPr lang="en-US" sz="3200" b="1" dirty="0">
                <a:solidFill>
                  <a:schemeClr val="bg1"/>
                </a:solidFill>
                <a:latin typeface="Trebuchet MS" charset="0"/>
                <a:ea typeface="Trebuchet MS" charset="0"/>
                <a:cs typeface="Trebuchet MS" charset="0"/>
              </a:rPr>
              <a:t>p. </a:t>
            </a:r>
            <a:r>
              <a:rPr lang="en-US" sz="3200" dirty="0">
                <a:solidFill>
                  <a:schemeClr val="bg1"/>
                </a:solidFill>
                <a:latin typeface="Trebuchet MS" charset="0"/>
                <a:ea typeface="Trebuchet MS" charset="0"/>
                <a:cs typeface="Trebuchet MS" charset="0"/>
              </a:rPr>
              <a:t>page</a:t>
            </a:r>
          </a:p>
          <a:p>
            <a:r>
              <a:rPr lang="en-US" sz="3200" b="1" dirty="0">
                <a:solidFill>
                  <a:schemeClr val="bg1"/>
                </a:solidFill>
                <a:latin typeface="Trebuchet MS" charset="0"/>
                <a:ea typeface="Trebuchet MS" charset="0"/>
                <a:cs typeface="Trebuchet MS" charset="0"/>
              </a:rPr>
              <a:t>pp. </a:t>
            </a:r>
            <a:r>
              <a:rPr lang="en-US" sz="3200" dirty="0">
                <a:solidFill>
                  <a:schemeClr val="bg1"/>
                </a:solidFill>
                <a:latin typeface="Trebuchet MS" charset="0"/>
                <a:ea typeface="Trebuchet MS" charset="0"/>
                <a:cs typeface="Trebuchet MS" charset="0"/>
              </a:rPr>
              <a:t>pages</a:t>
            </a:r>
          </a:p>
          <a:p>
            <a:r>
              <a:rPr lang="en-US" sz="3200" b="1" dirty="0">
                <a:solidFill>
                  <a:schemeClr val="bg1"/>
                </a:solidFill>
                <a:latin typeface="Trebuchet MS" charset="0"/>
                <a:ea typeface="Trebuchet MS" charset="0"/>
                <a:cs typeface="Trebuchet MS" charset="0"/>
              </a:rPr>
              <a:t>ibid. </a:t>
            </a:r>
            <a:r>
              <a:rPr lang="en-US" sz="3200" dirty="0">
                <a:solidFill>
                  <a:schemeClr val="bg1"/>
                </a:solidFill>
                <a:latin typeface="Trebuchet MS" charset="0"/>
                <a:ea typeface="Trebuchet MS" charset="0"/>
                <a:cs typeface="Trebuchet MS" charset="0"/>
              </a:rPr>
              <a:t>in the same book or article</a:t>
            </a:r>
          </a:p>
          <a:p>
            <a:r>
              <a:rPr lang="en-US" sz="3200" b="1" dirty="0">
                <a:solidFill>
                  <a:schemeClr val="bg1"/>
                </a:solidFill>
                <a:latin typeface="Trebuchet MS" charset="0"/>
                <a:ea typeface="Trebuchet MS" charset="0"/>
                <a:cs typeface="Trebuchet MS" charset="0"/>
              </a:rPr>
              <a:t>op. cit. </a:t>
            </a:r>
            <a:r>
              <a:rPr lang="en-US" sz="3200" dirty="0">
                <a:solidFill>
                  <a:schemeClr val="bg1"/>
                </a:solidFill>
                <a:latin typeface="Trebuchet MS" charset="0"/>
                <a:ea typeface="Trebuchet MS" charset="0"/>
                <a:cs typeface="Trebuchet MS" charset="0"/>
              </a:rPr>
              <a:t>in the work already quoted</a:t>
            </a:r>
          </a:p>
        </p:txBody>
      </p:sp>
      <p:sp>
        <p:nvSpPr>
          <p:cNvPr id="3" name="Rectangle 2"/>
          <p:cNvSpPr/>
          <p:nvPr/>
        </p:nvSpPr>
        <p:spPr>
          <a:xfrm>
            <a:off x="880534" y="90488"/>
            <a:ext cx="5110566" cy="707886"/>
          </a:xfrm>
          <a:prstGeom prst="rect">
            <a:avLst/>
          </a:prstGeom>
        </p:spPr>
        <p:txBody>
          <a:bodyPr wrap="none">
            <a:spAutoFit/>
          </a:bodyPr>
          <a:lstStyle/>
          <a:p>
            <a:r>
              <a:rPr lang="en-US" sz="4000" b="1" dirty="0">
                <a:solidFill>
                  <a:srgbClr val="FFFF00"/>
                </a:solidFill>
                <a:latin typeface="Trebuchet MS" charset="0"/>
                <a:ea typeface="Trebuchet MS" charset="0"/>
                <a:cs typeface="Trebuchet MS" charset="0"/>
              </a:rPr>
              <a:t>Useful abbreviations</a:t>
            </a:r>
            <a:endParaRPr lang="en-US" sz="4000" dirty="0">
              <a:solidFill>
                <a:srgbClr val="FFFF00"/>
              </a:solidFill>
              <a:latin typeface="Trebuchet MS" charset="0"/>
              <a:ea typeface="Trebuchet MS" charset="0"/>
              <a:cs typeface="Trebuchet MS" charset="0"/>
            </a:endParaRPr>
          </a:p>
        </p:txBody>
      </p:sp>
    </p:spTree>
    <p:extLst>
      <p:ext uri="{BB962C8B-B14F-4D97-AF65-F5344CB8AC3E}">
        <p14:creationId xmlns:p14="http://schemas.microsoft.com/office/powerpoint/2010/main" val="54487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143000" y="304800"/>
            <a:ext cx="6858000" cy="46150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4" name="Picture 3" descr="Screen Shot 2013-10-08 at 21.34.19.png"/>
          <p:cNvPicPr>
            <a:picLocks noChangeAspect="1"/>
          </p:cNvPicPr>
          <p:nvPr/>
        </p:nvPicPr>
        <p:blipFill rotWithShape="1">
          <a:blip r:embed="rId3" cstate="email">
            <a:extLst>
              <a:ext uri="{28A0092B-C50C-407E-A947-70E740481C1C}">
                <a14:useLocalDpi xmlns:a14="http://schemas.microsoft.com/office/drawing/2010/main"/>
              </a:ext>
            </a:extLst>
          </a:blip>
          <a:srcRect l="10519" t="16760" r="20390" b="12322"/>
          <a:stretch/>
        </p:blipFill>
        <p:spPr>
          <a:xfrm>
            <a:off x="1401305" y="1259280"/>
            <a:ext cx="5949538" cy="3429556"/>
          </a:xfrm>
          <a:prstGeom prst="rect">
            <a:avLst/>
          </a:prstGeom>
        </p:spPr>
      </p:pic>
      <p:sp>
        <p:nvSpPr>
          <p:cNvPr id="5" name="TextBox 4"/>
          <p:cNvSpPr txBox="1"/>
          <p:nvPr/>
        </p:nvSpPr>
        <p:spPr>
          <a:xfrm>
            <a:off x="2179202" y="320633"/>
            <a:ext cx="4785596" cy="715581"/>
          </a:xfrm>
          <a:prstGeom prst="rect">
            <a:avLst/>
          </a:prstGeom>
          <a:noFill/>
        </p:spPr>
        <p:txBody>
          <a:bodyPr wrap="square" rtlCol="0">
            <a:spAutoFit/>
          </a:bodyPr>
          <a:lstStyle/>
          <a:p>
            <a:pPr algn="ctr"/>
            <a:r>
              <a:rPr lang="en-US" sz="4050" b="1" dirty="0">
                <a:solidFill>
                  <a:schemeClr val="bg1"/>
                </a:solidFill>
                <a:latin typeface="Trebuchet MS" charset="0"/>
                <a:ea typeface="Trebuchet MS" charset="0"/>
                <a:cs typeface="Trebuchet MS" charset="0"/>
              </a:rPr>
              <a:t>Common Mistakes</a:t>
            </a:r>
          </a:p>
        </p:txBody>
      </p:sp>
    </p:spTree>
    <p:extLst>
      <p:ext uri="{BB962C8B-B14F-4D97-AF65-F5344CB8AC3E}">
        <p14:creationId xmlns:p14="http://schemas.microsoft.com/office/powerpoint/2010/main" val="138462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8 at 21.36.16.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9144001" cy="5143500"/>
          </a:xfrm>
          <a:prstGeom prst="rect">
            <a:avLst/>
          </a:prstGeom>
        </p:spPr>
      </p:pic>
    </p:spTree>
    <p:extLst>
      <p:ext uri="{BB962C8B-B14F-4D97-AF65-F5344CB8AC3E}">
        <p14:creationId xmlns:p14="http://schemas.microsoft.com/office/powerpoint/2010/main" val="150073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8 at 21.36.3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5" y="0"/>
            <a:ext cx="9149275" cy="5143500"/>
          </a:xfrm>
          <a:prstGeom prst="rect">
            <a:avLst/>
          </a:prstGeom>
        </p:spPr>
      </p:pic>
    </p:spTree>
    <p:extLst>
      <p:ext uri="{BB962C8B-B14F-4D97-AF65-F5344CB8AC3E}">
        <p14:creationId xmlns:p14="http://schemas.microsoft.com/office/powerpoint/2010/main" val="134357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655110"/>
            <a:ext cx="9143999" cy="1200329"/>
          </a:xfrm>
          <a:prstGeom prst="rect">
            <a:avLst/>
          </a:prstGeom>
          <a:noFill/>
        </p:spPr>
        <p:txBody>
          <a:bodyPr wrap="square" rtlCol="0">
            <a:spAutoFit/>
          </a:bodyPr>
          <a:lstStyle/>
          <a:p>
            <a:pPr algn="ctr"/>
            <a:r>
              <a:rPr lang="en-US" sz="7200" b="1" dirty="0">
                <a:solidFill>
                  <a:srgbClr val="FFFFFF"/>
                </a:solidFill>
                <a:latin typeface="Trebuchet MS" charset="0"/>
                <a:ea typeface="Trebuchet MS" charset="0"/>
                <a:cs typeface="Trebuchet MS" charset="0"/>
              </a:rPr>
              <a:t>Academic Writing</a:t>
            </a:r>
          </a:p>
        </p:txBody>
      </p:sp>
    </p:spTree>
    <p:extLst>
      <p:ext uri="{BB962C8B-B14F-4D97-AF65-F5344CB8AC3E}">
        <p14:creationId xmlns:p14="http://schemas.microsoft.com/office/powerpoint/2010/main" val="17198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drawing, sketch, art, colorfulness&#10;&#10;Description automatically generated">
            <a:extLst>
              <a:ext uri="{FF2B5EF4-FFF2-40B4-BE49-F238E27FC236}">
                <a16:creationId xmlns:a16="http://schemas.microsoft.com/office/drawing/2014/main" id="{D528942F-12E5-20A4-4C99-FA4449FB38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4493" y="-13573"/>
            <a:ext cx="5878285" cy="5143500"/>
          </a:xfrm>
          <a:prstGeom prst="rect">
            <a:avLst/>
          </a:prstGeom>
        </p:spPr>
      </p:pic>
      <p:sp>
        <p:nvSpPr>
          <p:cNvPr id="5" name="TextBox 4"/>
          <p:cNvSpPr txBox="1"/>
          <p:nvPr/>
        </p:nvSpPr>
        <p:spPr>
          <a:xfrm>
            <a:off x="1" y="1891816"/>
            <a:ext cx="9143999" cy="923330"/>
          </a:xfrm>
          <a:prstGeom prst="rect">
            <a:avLst/>
          </a:prstGeom>
          <a:solidFill>
            <a:schemeClr val="tx1">
              <a:lumMod val="95000"/>
              <a:lumOff val="5000"/>
            </a:schemeClr>
          </a:solidFill>
        </p:spPr>
        <p:txBody>
          <a:bodyPr wrap="square" rtlCol="0">
            <a:spAutoFit/>
          </a:bodyPr>
          <a:lstStyle/>
          <a:p>
            <a:pPr algn="ctr"/>
            <a:r>
              <a:rPr lang="en-US" sz="5400" dirty="0">
                <a:solidFill>
                  <a:schemeClr val="bg1"/>
                </a:solidFill>
                <a:latin typeface="Trebuchet MS" charset="0"/>
                <a:ea typeface="Trebuchet MS" charset="0"/>
                <a:cs typeface="Trebuchet MS" charset="0"/>
              </a:rPr>
              <a:t>Critical Thinking </a:t>
            </a:r>
          </a:p>
        </p:txBody>
      </p:sp>
    </p:spTree>
    <p:extLst>
      <p:ext uri="{BB962C8B-B14F-4D97-AF65-F5344CB8AC3E}">
        <p14:creationId xmlns:p14="http://schemas.microsoft.com/office/powerpoint/2010/main" val="12474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Picture 1" descr="A person in a graduation gown&#10;&#10;Description automatically generated with low confidence">
            <a:extLst>
              <a:ext uri="{FF2B5EF4-FFF2-40B4-BE49-F238E27FC236}">
                <a16:creationId xmlns:a16="http://schemas.microsoft.com/office/drawing/2014/main" id="{8E994EF4-1348-023E-149A-1795F8C976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4429348" cy="5143500"/>
          </a:xfrm>
          <a:prstGeom prst="rect">
            <a:avLst/>
          </a:prstGeom>
        </p:spPr>
      </p:pic>
      <p:sp>
        <p:nvSpPr>
          <p:cNvPr id="4" name="TextBox 3">
            <a:extLst>
              <a:ext uri="{FF2B5EF4-FFF2-40B4-BE49-F238E27FC236}">
                <a16:creationId xmlns:a16="http://schemas.microsoft.com/office/drawing/2014/main" id="{4DB56AE0-942E-EBBF-4D26-D7E324BEF800}"/>
              </a:ext>
            </a:extLst>
          </p:cNvPr>
          <p:cNvSpPr txBox="1"/>
          <p:nvPr/>
        </p:nvSpPr>
        <p:spPr>
          <a:xfrm>
            <a:off x="4771021" y="756054"/>
            <a:ext cx="4134984" cy="4016484"/>
          </a:xfrm>
          <a:prstGeom prst="rect">
            <a:avLst/>
          </a:prstGeom>
          <a:noFill/>
        </p:spPr>
        <p:txBody>
          <a:bodyPr wrap="square">
            <a:spAutoFit/>
          </a:bodyPr>
          <a:lstStyle/>
          <a:p>
            <a:r>
              <a:rPr lang="en-GB" sz="1700" b="0" i="0" dirty="0">
                <a:solidFill>
                  <a:schemeClr val="bg1"/>
                </a:solidFill>
                <a:effectLst/>
                <a:latin typeface="Trebuchet MS" panose="020B0603020202020204" pitchFamily="34" charset="0"/>
              </a:rPr>
              <a:t>The concept of academic integrity can be traced back to the origins of formal education and scholarly pursuits.</a:t>
            </a:r>
            <a:endParaRPr lang="en-GB" sz="1700" dirty="0">
              <a:solidFill>
                <a:schemeClr val="bg1"/>
              </a:solidFill>
              <a:latin typeface="Trebuchet MS" panose="020B0603020202020204" pitchFamily="34" charset="0"/>
            </a:endParaRPr>
          </a:p>
          <a:p>
            <a:endParaRPr lang="en-GB" sz="1700" dirty="0">
              <a:solidFill>
                <a:schemeClr val="bg1"/>
              </a:solidFill>
              <a:latin typeface="Trebuchet MS" panose="020B0603020202020204" pitchFamily="34" charset="0"/>
            </a:endParaRPr>
          </a:p>
          <a:p>
            <a:r>
              <a:rPr lang="en-GB" sz="1700" dirty="0">
                <a:solidFill>
                  <a:schemeClr val="bg1"/>
                </a:solidFill>
                <a:latin typeface="Trebuchet MS" panose="020B0603020202020204" pitchFamily="34" charset="0"/>
              </a:rPr>
              <a:t>Academic integrity refers to the ethical principles and values that underpin the pursuit of knowledge, learning, and research within an academic environment. </a:t>
            </a:r>
          </a:p>
          <a:p>
            <a:endParaRPr lang="en-GB" sz="1700" dirty="0">
              <a:solidFill>
                <a:schemeClr val="bg1"/>
              </a:solidFill>
              <a:latin typeface="Trebuchet MS" panose="020B0603020202020204" pitchFamily="34" charset="0"/>
            </a:endParaRPr>
          </a:p>
          <a:p>
            <a:r>
              <a:rPr lang="en-GB" sz="1700" dirty="0">
                <a:solidFill>
                  <a:schemeClr val="bg1"/>
                </a:solidFill>
                <a:latin typeface="Trebuchet MS" panose="020B0603020202020204" pitchFamily="34" charset="0"/>
              </a:rPr>
              <a:t>It is a set of standards, behaviours, and responsibilities expected from students, researchers, scholars, and educators to maintain honesty, fairness, and trustworthiness in their work.</a:t>
            </a:r>
          </a:p>
        </p:txBody>
      </p:sp>
      <p:sp>
        <p:nvSpPr>
          <p:cNvPr id="6" name="TextBox 5">
            <a:extLst>
              <a:ext uri="{FF2B5EF4-FFF2-40B4-BE49-F238E27FC236}">
                <a16:creationId xmlns:a16="http://schemas.microsoft.com/office/drawing/2014/main" id="{2B246FEF-B376-42EA-BC44-22725BFCDF52}"/>
              </a:ext>
            </a:extLst>
          </p:cNvPr>
          <p:cNvSpPr txBox="1"/>
          <p:nvPr/>
        </p:nvSpPr>
        <p:spPr>
          <a:xfrm>
            <a:off x="4771021" y="156130"/>
            <a:ext cx="3601232" cy="523220"/>
          </a:xfrm>
          <a:prstGeom prst="rect">
            <a:avLst/>
          </a:prstGeom>
          <a:noFill/>
        </p:spPr>
        <p:txBody>
          <a:bodyPr wrap="square">
            <a:spAutoFit/>
          </a:bodyPr>
          <a:lstStyle/>
          <a:p>
            <a:r>
              <a:rPr lang="en-GB" sz="2800" b="1" dirty="0">
                <a:solidFill>
                  <a:schemeClr val="bg1"/>
                </a:solidFill>
                <a:latin typeface="Trebuchet MS" panose="020B0603020202020204" pitchFamily="34" charset="0"/>
              </a:rPr>
              <a:t>Academic Integrity </a:t>
            </a:r>
            <a:endParaRPr lang="en-GB" sz="2800" b="1" dirty="0"/>
          </a:p>
        </p:txBody>
      </p:sp>
      <p:sp>
        <p:nvSpPr>
          <p:cNvPr id="10" name="TextBox 9">
            <a:extLst>
              <a:ext uri="{FF2B5EF4-FFF2-40B4-BE49-F238E27FC236}">
                <a16:creationId xmlns:a16="http://schemas.microsoft.com/office/drawing/2014/main" id="{36345FB8-8B77-8901-DCE9-A882361D1F52}"/>
              </a:ext>
            </a:extLst>
          </p:cNvPr>
          <p:cNvSpPr txBox="1"/>
          <p:nvPr/>
        </p:nvSpPr>
        <p:spPr>
          <a:xfrm>
            <a:off x="49237" y="4577784"/>
            <a:ext cx="4330873" cy="507831"/>
          </a:xfrm>
          <a:prstGeom prst="rect">
            <a:avLst/>
          </a:prstGeom>
          <a:solidFill>
            <a:srgbClr val="595959">
              <a:alpha val="41961"/>
            </a:srgbClr>
          </a:solidFill>
        </p:spPr>
        <p:txBody>
          <a:bodyPr wrap="square">
            <a:spAutoFit/>
          </a:bodyPr>
          <a:lstStyle/>
          <a:p>
            <a:r>
              <a:rPr lang="en-GB" sz="900" dirty="0">
                <a:solidFill>
                  <a:schemeClr val="bg1"/>
                </a:solidFill>
                <a:latin typeface="Trebuchet MS" panose="020B0603020202020204" pitchFamily="34" charset="0"/>
              </a:rPr>
              <a:t>HOLLIS HARVARD UNIVERSITY, 1898. Portrait of Alberta Virginia Scott, ca. 1898. [digital image] [viewed 28 June 2023]. Available from: </a:t>
            </a:r>
            <a:r>
              <a:rPr lang="en-GB" sz="900" dirty="0">
                <a:solidFill>
                  <a:schemeClr val="bg1"/>
                </a:solidFill>
                <a:latin typeface="Trebuchet MS" panose="020B0603020202020204" pitchFamily="34" charset="0"/>
                <a:hlinkClick r:id="rId3"/>
              </a:rPr>
              <a:t>http://id.lib.harvard.edu/via/olvwork347432/catalog</a:t>
            </a:r>
            <a:r>
              <a:rPr lang="en-GB" sz="900" dirty="0">
                <a:solidFill>
                  <a:schemeClr val="bg1"/>
                </a:solidFill>
                <a:latin typeface="Trebuchet MS" panose="020B0603020202020204" pitchFamily="34" charset="0"/>
              </a:rPr>
              <a:t> </a:t>
            </a:r>
          </a:p>
        </p:txBody>
      </p:sp>
    </p:spTree>
    <p:extLst>
      <p:ext uri="{BB962C8B-B14F-4D97-AF65-F5344CB8AC3E}">
        <p14:creationId xmlns:p14="http://schemas.microsoft.com/office/powerpoint/2010/main" val="155999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11570" y="1168400"/>
            <a:ext cx="7120860" cy="2308324"/>
          </a:xfrm>
          <a:prstGeom prst="rect">
            <a:avLst/>
          </a:prstGeom>
          <a:noFill/>
        </p:spPr>
        <p:txBody>
          <a:bodyPr wrap="none" rtlCol="0">
            <a:spAutoFit/>
          </a:bodyPr>
          <a:lstStyle/>
          <a:p>
            <a:r>
              <a:rPr lang="en-US" sz="4800" dirty="0">
                <a:solidFill>
                  <a:schemeClr val="bg1"/>
                </a:solidFill>
                <a:latin typeface="Comic Sans MS" charset="0"/>
                <a:ea typeface="Comic Sans MS" charset="0"/>
                <a:cs typeface="Comic Sans MS" charset="0"/>
              </a:rPr>
              <a:t>“Comic Sans is the best </a:t>
            </a:r>
            <a:br>
              <a:rPr lang="en-US" sz="4800" dirty="0">
                <a:solidFill>
                  <a:schemeClr val="bg1"/>
                </a:solidFill>
                <a:latin typeface="Comic Sans MS" charset="0"/>
                <a:ea typeface="Comic Sans MS" charset="0"/>
                <a:cs typeface="Comic Sans MS" charset="0"/>
              </a:rPr>
            </a:br>
            <a:r>
              <a:rPr lang="en-US" sz="4800" dirty="0">
                <a:solidFill>
                  <a:schemeClr val="bg1"/>
                </a:solidFill>
                <a:latin typeface="Comic Sans MS" charset="0"/>
                <a:ea typeface="Comic Sans MS" charset="0"/>
                <a:cs typeface="Comic Sans MS" charset="0"/>
              </a:rPr>
              <a:t>font in the world”</a:t>
            </a:r>
          </a:p>
          <a:p>
            <a:r>
              <a:rPr lang="en-US" sz="4800" b="1" dirty="0">
                <a:solidFill>
                  <a:schemeClr val="bg1"/>
                </a:solidFill>
              </a:rPr>
              <a:t>(Uncool 2013 p.50)</a:t>
            </a:r>
          </a:p>
        </p:txBody>
      </p:sp>
    </p:spTree>
    <p:extLst>
      <p:ext uri="{BB962C8B-B14F-4D97-AF65-F5344CB8AC3E}">
        <p14:creationId xmlns:p14="http://schemas.microsoft.com/office/powerpoint/2010/main" val="9569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756966" y="1586366"/>
            <a:ext cx="5630067" cy="1569660"/>
          </a:xfrm>
          <a:prstGeom prst="rect">
            <a:avLst/>
          </a:prstGeom>
          <a:noFill/>
        </p:spPr>
        <p:txBody>
          <a:bodyPr wrap="none" rtlCol="0">
            <a:spAutoFit/>
          </a:bodyPr>
          <a:lstStyle/>
          <a:p>
            <a:r>
              <a:rPr lang="en-US" sz="4800" dirty="0">
                <a:solidFill>
                  <a:schemeClr val="bg1"/>
                </a:solidFill>
                <a:latin typeface="Comic Sans MS" charset="0"/>
                <a:ea typeface="Comic Sans MS" charset="0"/>
                <a:cs typeface="Comic Sans MS" charset="0"/>
              </a:rPr>
              <a:t>“Comic Sans sucks”</a:t>
            </a:r>
          </a:p>
          <a:p>
            <a:r>
              <a:rPr lang="en-US" sz="4800" b="1" dirty="0">
                <a:solidFill>
                  <a:schemeClr val="bg1"/>
                </a:solidFill>
              </a:rPr>
              <a:t>(Cool 1998 p.51)</a:t>
            </a:r>
          </a:p>
        </p:txBody>
      </p:sp>
    </p:spTree>
    <p:extLst>
      <p:ext uri="{BB962C8B-B14F-4D97-AF65-F5344CB8AC3E}">
        <p14:creationId xmlns:p14="http://schemas.microsoft.com/office/powerpoint/2010/main" val="6404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8 at 20.58.07.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 y="0"/>
            <a:ext cx="9153525" cy="5143500"/>
          </a:xfrm>
          <a:prstGeom prst="rect">
            <a:avLst/>
          </a:prstGeom>
        </p:spPr>
      </p:pic>
    </p:spTree>
    <p:extLst>
      <p:ext uri="{BB962C8B-B14F-4D97-AF65-F5344CB8AC3E}">
        <p14:creationId xmlns:p14="http://schemas.microsoft.com/office/powerpoint/2010/main" val="20389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0002"/>
        </a:solidFill>
        <a:effectLst/>
      </p:bgPr>
    </p:bg>
    <p:spTree>
      <p:nvGrpSpPr>
        <p:cNvPr id="1" name=""/>
        <p:cNvGrpSpPr/>
        <p:nvPr/>
      </p:nvGrpSpPr>
      <p:grpSpPr>
        <a:xfrm>
          <a:off x="0" y="0"/>
          <a:ext cx="0" cy="0"/>
          <a:chOff x="0" y="0"/>
          <a:chExt cx="0" cy="0"/>
        </a:xfrm>
      </p:grpSpPr>
      <p:sp>
        <p:nvSpPr>
          <p:cNvPr id="5" name="TextBox 4"/>
          <p:cNvSpPr txBox="1"/>
          <p:nvPr/>
        </p:nvSpPr>
        <p:spPr>
          <a:xfrm>
            <a:off x="548811" y="358890"/>
            <a:ext cx="3113353" cy="4524315"/>
          </a:xfrm>
          <a:prstGeom prst="rect">
            <a:avLst/>
          </a:prstGeom>
          <a:noFill/>
        </p:spPr>
        <p:txBody>
          <a:bodyPr wrap="none" rtlCol="0">
            <a:spAutoFit/>
          </a:bodyPr>
          <a:lstStyle/>
          <a:p>
            <a:r>
              <a:rPr lang="en-US" sz="2400" dirty="0">
                <a:solidFill>
                  <a:schemeClr val="bg1"/>
                </a:solidFill>
                <a:latin typeface="Trebuchet MS" charset="0"/>
                <a:ea typeface="Trebuchet MS" charset="0"/>
                <a:cs typeface="Trebuchet MS" charset="0"/>
              </a:rPr>
              <a:t>Suggests</a:t>
            </a:r>
            <a:r>
              <a:rPr lang="is-IS" sz="2400" dirty="0">
                <a:solidFill>
                  <a:schemeClr val="bg1"/>
                </a:solidFill>
                <a:latin typeface="Trebuchet MS" charset="0"/>
                <a:ea typeface="Trebuchet MS" charset="0"/>
                <a:cs typeface="Trebuchet MS" charset="0"/>
              </a:rPr>
              <a:t>…</a:t>
            </a:r>
            <a:endParaRPr lang="en-US" sz="2400" dirty="0">
              <a:solidFill>
                <a:schemeClr val="bg1"/>
              </a:solidFill>
              <a:latin typeface="Trebuchet MS" charset="0"/>
              <a:ea typeface="Trebuchet MS" charset="0"/>
              <a:cs typeface="Trebuchet MS" charset="0"/>
            </a:endParaRPr>
          </a:p>
          <a:p>
            <a:r>
              <a:rPr lang="en-US" sz="2400" dirty="0">
                <a:solidFill>
                  <a:schemeClr val="bg1"/>
                </a:solidFill>
                <a:latin typeface="Trebuchet MS" charset="0"/>
                <a:ea typeface="Trebuchet MS" charset="0"/>
                <a:cs typeface="Trebuchet MS" charset="0"/>
              </a:rPr>
              <a:t>Argues</a:t>
            </a:r>
            <a:r>
              <a:rPr lang="is-IS" sz="2400" dirty="0">
                <a:solidFill>
                  <a:schemeClr val="bg1"/>
                </a:solidFill>
                <a:latin typeface="Trebuchet MS" charset="0"/>
                <a:ea typeface="Trebuchet MS" charset="0"/>
                <a:cs typeface="Trebuchet MS" charset="0"/>
              </a:rPr>
              <a:t>…</a:t>
            </a:r>
            <a:endParaRPr lang="en-US" sz="2400" dirty="0">
              <a:solidFill>
                <a:schemeClr val="bg1"/>
              </a:solidFill>
              <a:latin typeface="Trebuchet MS" charset="0"/>
              <a:ea typeface="Trebuchet MS" charset="0"/>
              <a:cs typeface="Trebuchet MS" charset="0"/>
            </a:endParaRPr>
          </a:p>
          <a:p>
            <a:r>
              <a:rPr lang="en-US" sz="2400" dirty="0">
                <a:solidFill>
                  <a:schemeClr val="bg1"/>
                </a:solidFill>
                <a:latin typeface="Trebuchet MS" charset="0"/>
                <a:ea typeface="Trebuchet MS" charset="0"/>
                <a:cs typeface="Trebuchet MS" charset="0"/>
              </a:rPr>
              <a:t>States</a:t>
            </a:r>
            <a:r>
              <a:rPr lang="is-IS" sz="2400" dirty="0">
                <a:solidFill>
                  <a:schemeClr val="bg1"/>
                </a:solidFill>
                <a:latin typeface="Trebuchet MS" charset="0"/>
                <a:ea typeface="Trebuchet MS" charset="0"/>
                <a:cs typeface="Trebuchet MS" charset="0"/>
              </a:rPr>
              <a:t>…</a:t>
            </a:r>
            <a:endParaRPr lang="en-US" sz="2400" dirty="0">
              <a:solidFill>
                <a:schemeClr val="bg1"/>
              </a:solidFill>
              <a:latin typeface="Trebuchet MS" charset="0"/>
              <a:ea typeface="Trebuchet MS" charset="0"/>
              <a:cs typeface="Trebuchet MS" charset="0"/>
            </a:endParaRPr>
          </a:p>
          <a:p>
            <a:r>
              <a:rPr lang="en-US" sz="2400" dirty="0">
                <a:solidFill>
                  <a:schemeClr val="bg1"/>
                </a:solidFill>
                <a:latin typeface="Trebuchet MS" charset="0"/>
                <a:ea typeface="Trebuchet MS" charset="0"/>
                <a:cs typeface="Trebuchet MS" charset="0"/>
              </a:rPr>
              <a:t>Believes</a:t>
            </a:r>
            <a:r>
              <a:rPr lang="is-IS" sz="2400" dirty="0">
                <a:solidFill>
                  <a:schemeClr val="bg1"/>
                </a:solidFill>
                <a:latin typeface="Trebuchet MS" charset="0"/>
                <a:ea typeface="Trebuchet MS" charset="0"/>
                <a:cs typeface="Trebuchet MS" charset="0"/>
              </a:rPr>
              <a:t>…</a:t>
            </a:r>
          </a:p>
          <a:p>
            <a:r>
              <a:rPr lang="en-US" sz="2400" dirty="0">
                <a:solidFill>
                  <a:schemeClr val="bg1"/>
                </a:solidFill>
                <a:latin typeface="Trebuchet MS" charset="0"/>
                <a:ea typeface="Trebuchet MS" charset="0"/>
                <a:cs typeface="Trebuchet MS" charset="0"/>
              </a:rPr>
              <a:t>Concludes…</a:t>
            </a:r>
          </a:p>
          <a:p>
            <a:r>
              <a:rPr lang="en-US" sz="2400" dirty="0">
                <a:solidFill>
                  <a:schemeClr val="bg1"/>
                </a:solidFill>
                <a:latin typeface="Trebuchet MS" charset="0"/>
                <a:ea typeface="Trebuchet MS" charset="0"/>
                <a:cs typeface="Trebuchet MS" charset="0"/>
              </a:rPr>
              <a:t>Proposes…</a:t>
            </a:r>
          </a:p>
          <a:p>
            <a:r>
              <a:rPr lang="en-US" sz="2400" dirty="0">
                <a:solidFill>
                  <a:schemeClr val="bg1"/>
                </a:solidFill>
                <a:latin typeface="Trebuchet MS" charset="0"/>
                <a:ea typeface="Trebuchet MS" charset="0"/>
                <a:cs typeface="Trebuchet MS" charset="0"/>
              </a:rPr>
              <a:t>Expresses….</a:t>
            </a:r>
          </a:p>
          <a:p>
            <a:r>
              <a:rPr lang="en-US" sz="2400" dirty="0">
                <a:solidFill>
                  <a:schemeClr val="bg1"/>
                </a:solidFill>
                <a:latin typeface="Trebuchet MS" charset="0"/>
                <a:ea typeface="Trebuchet MS" charset="0"/>
                <a:cs typeface="Trebuchet MS" charset="0"/>
              </a:rPr>
              <a:t>Holds the view that</a:t>
            </a:r>
            <a:r>
              <a:rPr lang="is-IS" sz="2400" dirty="0">
                <a:solidFill>
                  <a:schemeClr val="bg1"/>
                </a:solidFill>
                <a:latin typeface="Trebuchet MS" charset="0"/>
                <a:ea typeface="Trebuchet MS" charset="0"/>
                <a:cs typeface="Trebuchet MS" charset="0"/>
              </a:rPr>
              <a:t>…</a:t>
            </a:r>
          </a:p>
          <a:p>
            <a:r>
              <a:rPr lang="en-US" sz="2400" dirty="0">
                <a:solidFill>
                  <a:schemeClr val="bg1"/>
                </a:solidFill>
                <a:latin typeface="Trebuchet MS" charset="0"/>
                <a:ea typeface="Trebuchet MS" charset="0"/>
                <a:cs typeface="Trebuchet MS" charset="0"/>
              </a:rPr>
              <a:t>Draws attention to…</a:t>
            </a:r>
          </a:p>
          <a:p>
            <a:r>
              <a:rPr lang="en-US" sz="2400" dirty="0">
                <a:solidFill>
                  <a:schemeClr val="bg1"/>
                </a:solidFill>
                <a:latin typeface="Trebuchet MS" charset="0"/>
                <a:ea typeface="Trebuchet MS" charset="0"/>
                <a:cs typeface="Trebuchet MS" charset="0"/>
              </a:rPr>
              <a:t>Describes…</a:t>
            </a:r>
          </a:p>
          <a:p>
            <a:r>
              <a:rPr lang="en-US" sz="2400" dirty="0">
                <a:solidFill>
                  <a:schemeClr val="bg1"/>
                </a:solidFill>
                <a:latin typeface="Trebuchet MS" charset="0"/>
                <a:ea typeface="Trebuchet MS" charset="0"/>
                <a:cs typeface="Trebuchet MS" charset="0"/>
              </a:rPr>
              <a:t>Describes how…</a:t>
            </a:r>
          </a:p>
          <a:p>
            <a:r>
              <a:rPr lang="en-US" sz="2400" dirty="0">
                <a:solidFill>
                  <a:schemeClr val="bg1"/>
                </a:solidFill>
                <a:latin typeface="Trebuchet MS" charset="0"/>
                <a:ea typeface="Trebuchet MS" charset="0"/>
                <a:cs typeface="Trebuchet MS" charset="0"/>
              </a:rPr>
              <a:t>Refers to…</a:t>
            </a:r>
          </a:p>
        </p:txBody>
      </p:sp>
      <p:sp>
        <p:nvSpPr>
          <p:cNvPr id="2" name="Rectangle 1"/>
          <p:cNvSpPr/>
          <p:nvPr/>
        </p:nvSpPr>
        <p:spPr>
          <a:xfrm>
            <a:off x="4946698" y="358890"/>
            <a:ext cx="3846667" cy="5262979"/>
          </a:xfrm>
          <a:prstGeom prst="rect">
            <a:avLst/>
          </a:prstGeom>
        </p:spPr>
        <p:txBody>
          <a:bodyPr wrap="square">
            <a:spAutoFit/>
          </a:bodyPr>
          <a:lstStyle/>
          <a:p>
            <a:r>
              <a:rPr lang="en-US" sz="2400" dirty="0">
                <a:solidFill>
                  <a:schemeClr val="bg1"/>
                </a:solidFill>
                <a:latin typeface="Trebuchet MS" charset="0"/>
                <a:ea typeface="Trebuchet MS" charset="0"/>
                <a:cs typeface="Trebuchet MS" charset="0"/>
              </a:rPr>
              <a:t>Draws attention to…</a:t>
            </a:r>
          </a:p>
          <a:p>
            <a:r>
              <a:rPr lang="en-US" sz="2400" dirty="0">
                <a:solidFill>
                  <a:schemeClr val="bg1"/>
                </a:solidFill>
                <a:latin typeface="Trebuchet MS" charset="0"/>
                <a:ea typeface="Trebuchet MS" charset="0"/>
                <a:cs typeface="Trebuchet MS" charset="0"/>
              </a:rPr>
              <a:t>Describes…</a:t>
            </a:r>
          </a:p>
          <a:p>
            <a:r>
              <a:rPr lang="en-US" sz="2400" dirty="0">
                <a:solidFill>
                  <a:schemeClr val="bg1"/>
                </a:solidFill>
                <a:latin typeface="Trebuchet MS" charset="0"/>
                <a:ea typeface="Trebuchet MS" charset="0"/>
                <a:cs typeface="Trebuchet MS" charset="0"/>
              </a:rPr>
              <a:t>Describes how…</a:t>
            </a:r>
          </a:p>
          <a:p>
            <a:r>
              <a:rPr lang="en-US" sz="2400" dirty="0">
                <a:solidFill>
                  <a:schemeClr val="bg1"/>
                </a:solidFill>
                <a:latin typeface="Trebuchet MS" charset="0"/>
                <a:ea typeface="Trebuchet MS" charset="0"/>
                <a:cs typeface="Trebuchet MS" charset="0"/>
              </a:rPr>
              <a:t>Refers to…</a:t>
            </a:r>
          </a:p>
          <a:p>
            <a:r>
              <a:rPr lang="en-US" sz="2400" dirty="0">
                <a:solidFill>
                  <a:schemeClr val="bg1"/>
                </a:solidFill>
                <a:latin typeface="Trebuchet MS" charset="0"/>
                <a:ea typeface="Trebuchet MS" charset="0"/>
                <a:cs typeface="Trebuchet MS" charset="0"/>
              </a:rPr>
              <a:t>Takes the stand that…</a:t>
            </a:r>
          </a:p>
          <a:p>
            <a:r>
              <a:rPr lang="en-US" sz="2400" dirty="0" err="1">
                <a:solidFill>
                  <a:schemeClr val="bg1"/>
                </a:solidFill>
                <a:latin typeface="Trebuchet MS" charset="0"/>
                <a:ea typeface="Trebuchet MS" charset="0"/>
                <a:cs typeface="Trebuchet MS" charset="0"/>
              </a:rPr>
              <a:t>Emphasises</a:t>
            </a:r>
            <a:r>
              <a:rPr lang="en-US" sz="2400" dirty="0">
                <a:solidFill>
                  <a:schemeClr val="bg1"/>
                </a:solidFill>
                <a:latin typeface="Trebuchet MS" charset="0"/>
                <a:ea typeface="Trebuchet MS" charset="0"/>
                <a:cs typeface="Trebuchet MS" charset="0"/>
              </a:rPr>
              <a:t>…</a:t>
            </a:r>
          </a:p>
          <a:p>
            <a:r>
              <a:rPr lang="en-US" sz="2400" dirty="0">
                <a:solidFill>
                  <a:schemeClr val="bg1"/>
                </a:solidFill>
                <a:latin typeface="Trebuchet MS" charset="0"/>
                <a:ea typeface="Trebuchet MS" charset="0"/>
                <a:cs typeface="Trebuchet MS" charset="0"/>
              </a:rPr>
              <a:t>Stresses…</a:t>
            </a:r>
          </a:p>
          <a:p>
            <a:r>
              <a:rPr lang="en-US" sz="2400" dirty="0">
                <a:solidFill>
                  <a:schemeClr val="bg1"/>
                </a:solidFill>
                <a:latin typeface="Trebuchet MS" charset="0"/>
                <a:ea typeface="Trebuchet MS" charset="0"/>
                <a:cs typeface="Trebuchet MS" charset="0"/>
              </a:rPr>
              <a:t>There is a view…</a:t>
            </a:r>
          </a:p>
          <a:p>
            <a:r>
              <a:rPr lang="en-US" sz="2400" dirty="0">
                <a:solidFill>
                  <a:schemeClr val="bg1"/>
                </a:solidFill>
                <a:latin typeface="Trebuchet MS" charset="0"/>
                <a:ea typeface="Trebuchet MS" charset="0"/>
                <a:cs typeface="Trebuchet MS" charset="0"/>
              </a:rPr>
              <a:t>There is a theory…</a:t>
            </a:r>
          </a:p>
          <a:p>
            <a:r>
              <a:rPr lang="en-US" sz="2400" dirty="0">
                <a:solidFill>
                  <a:schemeClr val="bg1"/>
                </a:solidFill>
                <a:latin typeface="Trebuchet MS" charset="0"/>
                <a:ea typeface="Trebuchet MS" charset="0"/>
                <a:cs typeface="Trebuchet MS" charset="0"/>
              </a:rPr>
              <a:t>There is an argument…</a:t>
            </a:r>
          </a:p>
          <a:p>
            <a:r>
              <a:rPr lang="en-US" sz="2400" dirty="0">
                <a:solidFill>
                  <a:schemeClr val="bg1"/>
                </a:solidFill>
                <a:latin typeface="Trebuchet MS" charset="0"/>
                <a:ea typeface="Trebuchet MS" charset="0"/>
                <a:cs typeface="Trebuchet MS" charset="0"/>
              </a:rPr>
              <a:t>There is an idea…</a:t>
            </a:r>
          </a:p>
          <a:p>
            <a:endParaRPr lang="en-US" sz="2400" dirty="0">
              <a:solidFill>
                <a:schemeClr val="bg1"/>
              </a:solidFill>
              <a:latin typeface="Trebuchet MS" charset="0"/>
              <a:ea typeface="Trebuchet MS" charset="0"/>
              <a:cs typeface="Trebuchet MS" charset="0"/>
            </a:endParaRPr>
          </a:p>
          <a:p>
            <a:endParaRPr lang="en-US" sz="2400" b="1" dirty="0">
              <a:solidFill>
                <a:schemeClr val="bg1"/>
              </a:solidFill>
              <a:latin typeface="Trebuchet MS" charset="0"/>
              <a:ea typeface="Trebuchet MS" charset="0"/>
              <a:cs typeface="Trebuchet MS" charset="0"/>
            </a:endParaRPr>
          </a:p>
          <a:p>
            <a:endParaRPr lang="en-US" sz="24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20564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0002"/>
        </a:solidFill>
        <a:effectLst/>
      </p:bgPr>
    </p:bg>
    <p:spTree>
      <p:nvGrpSpPr>
        <p:cNvPr id="1" name=""/>
        <p:cNvGrpSpPr/>
        <p:nvPr/>
      </p:nvGrpSpPr>
      <p:grpSpPr>
        <a:xfrm>
          <a:off x="0" y="0"/>
          <a:ext cx="0" cy="0"/>
          <a:chOff x="0" y="0"/>
          <a:chExt cx="0" cy="0"/>
        </a:xfrm>
      </p:grpSpPr>
      <p:sp>
        <p:nvSpPr>
          <p:cNvPr id="3" name="TextBox 2"/>
          <p:cNvSpPr txBox="1"/>
          <p:nvPr/>
        </p:nvSpPr>
        <p:spPr>
          <a:xfrm>
            <a:off x="3408218" y="83127"/>
            <a:ext cx="184731" cy="300082"/>
          </a:xfrm>
          <a:prstGeom prst="rect">
            <a:avLst/>
          </a:prstGeom>
          <a:noFill/>
        </p:spPr>
        <p:txBody>
          <a:bodyPr wrap="none" rtlCol="0">
            <a:spAutoFit/>
          </a:bodyPr>
          <a:lstStyle/>
          <a:p>
            <a:endParaRPr lang="en-US" dirty="0"/>
          </a:p>
        </p:txBody>
      </p:sp>
      <p:pic>
        <p:nvPicPr>
          <p:cNvPr id="8" name="Picture 7" descr="A picture containing text, font, symbol, screenshot&#10;&#10;Description automatically generated">
            <a:extLst>
              <a:ext uri="{FF2B5EF4-FFF2-40B4-BE49-F238E27FC236}">
                <a16:creationId xmlns:a16="http://schemas.microsoft.com/office/drawing/2014/main" id="{D12B5CDF-F697-2A0C-61A9-A211AB9996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TextBox 4"/>
          <p:cNvSpPr txBox="1"/>
          <p:nvPr/>
        </p:nvSpPr>
        <p:spPr>
          <a:xfrm>
            <a:off x="528422" y="3320834"/>
            <a:ext cx="8452739" cy="1107996"/>
          </a:xfrm>
          <a:prstGeom prst="rect">
            <a:avLst/>
          </a:prstGeom>
          <a:solidFill>
            <a:schemeClr val="tx1">
              <a:lumMod val="65000"/>
              <a:lumOff val="35000"/>
              <a:alpha val="64000"/>
            </a:schemeClr>
          </a:solidFill>
        </p:spPr>
        <p:txBody>
          <a:bodyPr wrap="square" rtlCol="0">
            <a:spAutoFit/>
          </a:bodyPr>
          <a:lstStyle/>
          <a:p>
            <a:pPr algn="ctr"/>
            <a:r>
              <a:rPr lang="en-US" sz="6600" b="1" dirty="0">
                <a:solidFill>
                  <a:schemeClr val="bg1"/>
                </a:solidFill>
                <a:latin typeface="Trebuchet MS" charset="0"/>
                <a:ea typeface="Trebuchet MS" charset="0"/>
                <a:cs typeface="Trebuchet MS" charset="0"/>
              </a:rPr>
              <a:t>Counter Arguments</a:t>
            </a:r>
            <a:endParaRPr lang="en-US" b="1" dirty="0"/>
          </a:p>
        </p:txBody>
      </p:sp>
    </p:spTree>
    <p:extLst>
      <p:ext uri="{BB962C8B-B14F-4D97-AF65-F5344CB8AC3E}">
        <p14:creationId xmlns:p14="http://schemas.microsoft.com/office/powerpoint/2010/main" val="59324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 name="TextBox 4"/>
          <p:cNvSpPr txBox="1"/>
          <p:nvPr/>
        </p:nvSpPr>
        <p:spPr>
          <a:xfrm>
            <a:off x="304543" y="95964"/>
            <a:ext cx="4469493" cy="5047536"/>
          </a:xfrm>
          <a:prstGeom prst="rect">
            <a:avLst/>
          </a:prstGeom>
          <a:noFill/>
        </p:spPr>
        <p:txBody>
          <a:bodyPr wrap="none" rtlCol="0">
            <a:spAutoFit/>
          </a:bodyPr>
          <a:lstStyle/>
          <a:p>
            <a:pPr>
              <a:lnSpc>
                <a:spcPct val="150000"/>
              </a:lnSpc>
            </a:pPr>
            <a:r>
              <a:rPr lang="en-US" sz="2800" dirty="0">
                <a:solidFill>
                  <a:schemeClr val="bg1"/>
                </a:solidFill>
                <a:latin typeface="Trebuchet MS" charset="0"/>
                <a:ea typeface="Trebuchet MS" charset="0"/>
                <a:cs typeface="Trebuchet MS" charset="0"/>
              </a:rPr>
              <a:t>…Conflicts…</a:t>
            </a:r>
          </a:p>
          <a:p>
            <a:pPr>
              <a:lnSpc>
                <a:spcPct val="150000"/>
              </a:lnSpc>
            </a:pPr>
            <a:r>
              <a:rPr lang="en-US" sz="2800" dirty="0">
                <a:solidFill>
                  <a:schemeClr val="bg1"/>
                </a:solidFill>
                <a:latin typeface="Trebuchet MS" charset="0"/>
                <a:ea typeface="Trebuchet MS" charset="0"/>
                <a:cs typeface="Trebuchet MS" charset="0"/>
              </a:rPr>
              <a:t>…Contrasts…</a:t>
            </a:r>
          </a:p>
          <a:p>
            <a:pPr>
              <a:lnSpc>
                <a:spcPct val="150000"/>
              </a:lnSpc>
            </a:pPr>
            <a:r>
              <a:rPr lang="en-US" sz="2800" dirty="0">
                <a:solidFill>
                  <a:schemeClr val="bg1"/>
                </a:solidFill>
                <a:latin typeface="Trebuchet MS" charset="0"/>
                <a:ea typeface="Trebuchet MS" charset="0"/>
                <a:cs typeface="Trebuchet MS" charset="0"/>
              </a:rPr>
              <a:t>… Not accepted by… </a:t>
            </a:r>
          </a:p>
          <a:p>
            <a:pPr>
              <a:lnSpc>
                <a:spcPct val="150000"/>
              </a:lnSpc>
            </a:pPr>
            <a:r>
              <a:rPr lang="en-US" sz="2800" dirty="0">
                <a:solidFill>
                  <a:schemeClr val="bg1"/>
                </a:solidFill>
                <a:latin typeface="Trebuchet MS" charset="0"/>
                <a:ea typeface="Trebuchet MS" charset="0"/>
                <a:cs typeface="Trebuchet MS" charset="0"/>
              </a:rPr>
              <a:t>..has been challenged by…</a:t>
            </a:r>
          </a:p>
          <a:p>
            <a:pPr>
              <a:lnSpc>
                <a:spcPct val="150000"/>
              </a:lnSpc>
            </a:pPr>
            <a:r>
              <a:rPr lang="en-US" sz="2800" dirty="0">
                <a:solidFill>
                  <a:schemeClr val="bg1"/>
                </a:solidFill>
                <a:latin typeface="Trebuchet MS" charset="0"/>
                <a:ea typeface="Trebuchet MS" charset="0"/>
                <a:cs typeface="Trebuchet MS" charset="0"/>
              </a:rPr>
              <a:t>…on the other hand </a:t>
            </a:r>
          </a:p>
          <a:p>
            <a:pPr>
              <a:lnSpc>
                <a:spcPct val="150000"/>
              </a:lnSpc>
            </a:pPr>
            <a:r>
              <a:rPr lang="en-US" sz="2800" dirty="0">
                <a:solidFill>
                  <a:schemeClr val="bg1"/>
                </a:solidFill>
                <a:latin typeface="Trebuchet MS" charset="0"/>
                <a:ea typeface="Trebuchet MS" charset="0"/>
                <a:cs typeface="Trebuchet MS" charset="0"/>
              </a:rPr>
              <a:t>however…</a:t>
            </a:r>
          </a:p>
          <a:p>
            <a:pPr>
              <a:lnSpc>
                <a:spcPct val="150000"/>
              </a:lnSpc>
            </a:pPr>
            <a:r>
              <a:rPr lang="en-US" sz="2800" dirty="0">
                <a:solidFill>
                  <a:schemeClr val="bg1"/>
                </a:solidFill>
                <a:latin typeface="Trebuchet MS" charset="0"/>
                <a:ea typeface="Trebuchet MS" charset="0"/>
                <a:cs typeface="Trebuchet MS" charset="0"/>
              </a:rPr>
              <a:t>…an alternative view is…</a:t>
            </a:r>
          </a:p>
          <a:p>
            <a:endParaRPr lang="en-US" sz="2800" dirty="0">
              <a:solidFill>
                <a:schemeClr val="bg1"/>
              </a:solidFill>
              <a:latin typeface="Trebuchet MS" charset="0"/>
              <a:ea typeface="Trebuchet MS" charset="0"/>
              <a:cs typeface="Trebuchet MS" charset="0"/>
            </a:endParaRPr>
          </a:p>
        </p:txBody>
      </p:sp>
      <p:sp>
        <p:nvSpPr>
          <p:cNvPr id="3" name="TextBox 2"/>
          <p:cNvSpPr txBox="1"/>
          <p:nvPr/>
        </p:nvSpPr>
        <p:spPr>
          <a:xfrm>
            <a:off x="4874152" y="314970"/>
            <a:ext cx="4019049" cy="1815882"/>
          </a:xfrm>
          <a:prstGeom prst="rect">
            <a:avLst/>
          </a:prstGeom>
          <a:noFill/>
        </p:spPr>
        <p:txBody>
          <a:bodyPr wrap="none" rtlCol="0">
            <a:spAutoFit/>
          </a:bodyPr>
          <a:lstStyle/>
          <a:p>
            <a:r>
              <a:rPr lang="en-US" sz="2800" dirty="0">
                <a:solidFill>
                  <a:schemeClr val="bg1"/>
                </a:solidFill>
                <a:latin typeface="Trebuchet MS" charset="0"/>
                <a:ea typeface="Trebuchet MS" charset="0"/>
                <a:cs typeface="Trebuchet MS" charset="0"/>
              </a:rPr>
              <a:t>…suggest the opposite…</a:t>
            </a:r>
            <a:br>
              <a:rPr lang="en-US" sz="2800" dirty="0">
                <a:solidFill>
                  <a:schemeClr val="bg1"/>
                </a:solidFill>
                <a:latin typeface="Trebuchet MS" charset="0"/>
                <a:ea typeface="Trebuchet MS" charset="0"/>
                <a:cs typeface="Trebuchet MS" charset="0"/>
              </a:rPr>
            </a:br>
            <a:endParaRPr lang="en-US" sz="2800" dirty="0">
              <a:solidFill>
                <a:schemeClr val="bg1"/>
              </a:solidFill>
              <a:latin typeface="Trebuchet MS" charset="0"/>
              <a:ea typeface="Trebuchet MS" charset="0"/>
              <a:cs typeface="Trebuchet MS" charset="0"/>
            </a:endParaRPr>
          </a:p>
          <a:p>
            <a:r>
              <a:rPr lang="en-US" sz="2800" dirty="0">
                <a:solidFill>
                  <a:schemeClr val="bg1"/>
                </a:solidFill>
                <a:latin typeface="Trebuchet MS" charset="0"/>
                <a:ea typeface="Trebuchet MS" charset="0"/>
                <a:cs typeface="Trebuchet MS" charset="0"/>
              </a:rPr>
              <a:t>…conflicting view is</a:t>
            </a:r>
            <a:br>
              <a:rPr lang="en-US" sz="2800" dirty="0">
                <a:solidFill>
                  <a:schemeClr val="bg1"/>
                </a:solidFill>
                <a:latin typeface="Trebuchet MS" charset="0"/>
                <a:ea typeface="Trebuchet MS" charset="0"/>
                <a:cs typeface="Trebuchet MS" charset="0"/>
              </a:rPr>
            </a:br>
            <a:r>
              <a:rPr lang="en-US" sz="2800" dirty="0">
                <a:solidFill>
                  <a:schemeClr val="bg1"/>
                </a:solidFill>
                <a:latin typeface="Trebuchet MS" charset="0"/>
                <a:ea typeface="Trebuchet MS" charset="0"/>
                <a:cs typeface="Trebuchet MS" charset="0"/>
              </a:rPr>
              <a:t> expressed by…</a:t>
            </a:r>
          </a:p>
        </p:txBody>
      </p:sp>
    </p:spTree>
    <p:extLst>
      <p:ext uri="{BB962C8B-B14F-4D97-AF65-F5344CB8AC3E}">
        <p14:creationId xmlns:p14="http://schemas.microsoft.com/office/powerpoint/2010/main" val="2943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092199" y="1217034"/>
            <a:ext cx="6959601" cy="2308324"/>
          </a:xfrm>
          <a:prstGeom prst="rect">
            <a:avLst/>
          </a:prstGeom>
          <a:noFill/>
        </p:spPr>
        <p:txBody>
          <a:bodyPr wrap="square" rtlCol="0">
            <a:spAutoFit/>
          </a:bodyPr>
          <a:lstStyle/>
          <a:p>
            <a:r>
              <a:rPr lang="en-US" sz="4800" dirty="0">
                <a:solidFill>
                  <a:schemeClr val="bg1"/>
                </a:solidFill>
                <a:latin typeface="Trebuchet MS" charset="0"/>
                <a:ea typeface="Trebuchet MS" charset="0"/>
                <a:cs typeface="Trebuchet MS" charset="0"/>
              </a:rPr>
              <a:t>This conflicts with the view of Smith (2010) that…</a:t>
            </a:r>
          </a:p>
        </p:txBody>
      </p:sp>
    </p:spTree>
    <p:extLst>
      <p:ext uri="{BB962C8B-B14F-4D97-AF65-F5344CB8AC3E}">
        <p14:creationId xmlns:p14="http://schemas.microsoft.com/office/powerpoint/2010/main" val="44802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descr="Screen Shot 2013-10-08 at 21.02.39.png"/>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
            <a:ext cx="9144000" cy="2570937"/>
          </a:xfrm>
          <a:prstGeom prst="rect">
            <a:avLst/>
          </a:prstGeom>
        </p:spPr>
      </p:pic>
      <p:sp>
        <p:nvSpPr>
          <p:cNvPr id="5" name="TextBox 4"/>
          <p:cNvSpPr txBox="1"/>
          <p:nvPr/>
        </p:nvSpPr>
        <p:spPr>
          <a:xfrm>
            <a:off x="371681" y="2857910"/>
            <a:ext cx="7912744" cy="1938992"/>
          </a:xfrm>
          <a:prstGeom prst="rect">
            <a:avLst/>
          </a:prstGeom>
          <a:noFill/>
        </p:spPr>
        <p:txBody>
          <a:bodyPr wrap="none" rtlCol="0">
            <a:spAutoFit/>
          </a:bodyPr>
          <a:lstStyle/>
          <a:p>
            <a:r>
              <a:rPr lang="en-US" sz="4000" dirty="0">
                <a:solidFill>
                  <a:schemeClr val="bg1"/>
                </a:solidFill>
                <a:latin typeface="Trebuchet MS" charset="0"/>
                <a:ea typeface="Trebuchet MS" charset="0"/>
                <a:cs typeface="Trebuchet MS" charset="0"/>
              </a:rPr>
              <a:t>I said this…</a:t>
            </a:r>
          </a:p>
          <a:p>
            <a:r>
              <a:rPr lang="en-US" sz="4000" dirty="0">
                <a:solidFill>
                  <a:schemeClr val="bg1"/>
                </a:solidFill>
                <a:latin typeface="Trebuchet MS" charset="0"/>
                <a:ea typeface="Trebuchet MS" charset="0"/>
                <a:cs typeface="Trebuchet MS" charset="0"/>
              </a:rPr>
              <a:t>I said that…</a:t>
            </a:r>
          </a:p>
          <a:p>
            <a:r>
              <a:rPr lang="en-US" sz="4000" dirty="0">
                <a:solidFill>
                  <a:schemeClr val="bg1"/>
                </a:solidFill>
                <a:latin typeface="Trebuchet MS" charset="0"/>
                <a:ea typeface="Trebuchet MS" charset="0"/>
                <a:cs typeface="Trebuchet MS" charset="0"/>
              </a:rPr>
              <a:t>I think my project is really good…</a:t>
            </a:r>
          </a:p>
        </p:txBody>
      </p:sp>
    </p:spTree>
    <p:extLst>
      <p:ext uri="{BB962C8B-B14F-4D97-AF65-F5344CB8AC3E}">
        <p14:creationId xmlns:p14="http://schemas.microsoft.com/office/powerpoint/2010/main" val="108536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595483" y="579474"/>
            <a:ext cx="7953033" cy="3662541"/>
          </a:xfrm>
          <a:prstGeom prst="rect">
            <a:avLst/>
          </a:prstGeom>
          <a:noFill/>
        </p:spPr>
        <p:txBody>
          <a:bodyPr wrap="square" rtlCol="0">
            <a:spAutoFit/>
          </a:bodyPr>
          <a:lstStyle/>
          <a:p>
            <a:r>
              <a:rPr lang="en-US" sz="4000" dirty="0">
                <a:solidFill>
                  <a:schemeClr val="bg1"/>
                </a:solidFill>
                <a:latin typeface="Trebuchet MS" charset="0"/>
                <a:ea typeface="Trebuchet MS" charset="0"/>
                <a:cs typeface="Trebuchet MS" charset="0"/>
              </a:rPr>
              <a:t>When writing a academic </a:t>
            </a:r>
          </a:p>
          <a:p>
            <a:r>
              <a:rPr lang="en-US" sz="4000" dirty="0">
                <a:solidFill>
                  <a:schemeClr val="bg1"/>
                </a:solidFill>
                <a:latin typeface="Trebuchet MS" charset="0"/>
                <a:ea typeface="Trebuchet MS" charset="0"/>
                <a:cs typeface="Trebuchet MS" charset="0"/>
              </a:rPr>
              <a:t>Report/Essay avoid using “I”</a:t>
            </a:r>
          </a:p>
          <a:p>
            <a:endParaRPr lang="en-US" sz="3200" dirty="0">
              <a:solidFill>
                <a:schemeClr val="bg1"/>
              </a:solidFill>
              <a:latin typeface="Trebuchet MS" charset="0"/>
              <a:ea typeface="Trebuchet MS" charset="0"/>
              <a:cs typeface="Trebuchet MS" charset="0"/>
            </a:endParaRPr>
          </a:p>
          <a:p>
            <a:r>
              <a:rPr lang="en-US" sz="3200" i="1" dirty="0">
                <a:solidFill>
                  <a:schemeClr val="bg1"/>
                </a:solidFill>
                <a:latin typeface="Trebuchet MS" charset="0"/>
                <a:ea typeface="Trebuchet MS" charset="0"/>
                <a:cs typeface="Trebuchet MS" charset="0"/>
              </a:rPr>
              <a:t>(Talking about yourself in first person)</a:t>
            </a:r>
          </a:p>
          <a:p>
            <a:endParaRPr lang="en-US" sz="3200" dirty="0">
              <a:solidFill>
                <a:schemeClr val="bg1"/>
              </a:solidFill>
              <a:latin typeface="Trebuchet MS" charset="0"/>
              <a:ea typeface="Trebuchet MS" charset="0"/>
              <a:cs typeface="Trebuchet MS" charset="0"/>
            </a:endParaRPr>
          </a:p>
          <a:p>
            <a:r>
              <a:rPr lang="en-US" sz="2800" dirty="0">
                <a:solidFill>
                  <a:schemeClr val="bg1"/>
                </a:solidFill>
                <a:latin typeface="Trebuchet MS" charset="0"/>
                <a:ea typeface="Trebuchet MS" charset="0"/>
                <a:cs typeface="Trebuchet MS" charset="0"/>
              </a:rPr>
              <a:t>The are exceptions, such as when writing</a:t>
            </a:r>
            <a:br>
              <a:rPr lang="en-US" sz="2800" dirty="0">
                <a:solidFill>
                  <a:schemeClr val="bg1"/>
                </a:solidFill>
                <a:latin typeface="Trebuchet MS" charset="0"/>
                <a:ea typeface="Trebuchet MS" charset="0"/>
                <a:cs typeface="Trebuchet MS" charset="0"/>
              </a:rPr>
            </a:br>
            <a:r>
              <a:rPr lang="en-US" sz="2800" dirty="0">
                <a:solidFill>
                  <a:schemeClr val="bg1"/>
                </a:solidFill>
                <a:latin typeface="Trebuchet MS" charset="0"/>
                <a:ea typeface="Trebuchet MS" charset="0"/>
                <a:cs typeface="Trebuchet MS" charset="0"/>
              </a:rPr>
              <a:t>about personal reflection and development</a:t>
            </a:r>
          </a:p>
        </p:txBody>
      </p:sp>
    </p:spTree>
    <p:extLst>
      <p:ext uri="{BB962C8B-B14F-4D97-AF65-F5344CB8AC3E}">
        <p14:creationId xmlns:p14="http://schemas.microsoft.com/office/powerpoint/2010/main" val="9541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2C5E65-9541-31D3-3D38-7FBBC1658EA8}"/>
              </a:ext>
            </a:extLst>
          </p:cNvPr>
          <p:cNvSpPr txBox="1"/>
          <p:nvPr/>
        </p:nvSpPr>
        <p:spPr>
          <a:xfrm>
            <a:off x="432148" y="942614"/>
            <a:ext cx="8279704" cy="3331297"/>
          </a:xfrm>
          <a:prstGeom prst="rect">
            <a:avLst/>
          </a:prstGeom>
          <a:noFill/>
        </p:spPr>
        <p:txBody>
          <a:bodyPr wrap="square">
            <a:spAutoFit/>
          </a:bodyPr>
          <a:lstStyle/>
          <a:p>
            <a:pPr>
              <a:lnSpc>
                <a:spcPct val="107000"/>
              </a:lnSpc>
              <a:spcAft>
                <a:spcPts val="800"/>
              </a:spcAft>
            </a:pP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I will gather literature surrounding social distancing guidelines themselves and why the distance is considered safe so that I can determine a safe accuracy target. I will also need to gather literature around human depth perception and how accurately an average person can perceive depth. My app would need to be more accurate than our natural perception to be considered successful otherwise it wouldn’t be very useful. I will also need to find some papers on algorithms I intend to use such as triangle similarity to estimate the depth. I will mostly use google scholar to find sources on the topics mentioned so far. Alongside this I will be referencing Documentation from the libraries and frameworks that I will be using such as OpenCV.js, A-Frame.js, and Three.js</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8C658825-EB69-22F4-85F8-26697EB89814}"/>
              </a:ext>
            </a:extLst>
          </p:cNvPr>
          <p:cNvSpPr txBox="1"/>
          <p:nvPr/>
        </p:nvSpPr>
        <p:spPr>
          <a:xfrm>
            <a:off x="432148" y="942614"/>
            <a:ext cx="8279704" cy="3331297"/>
          </a:xfrm>
          <a:prstGeom prst="rect">
            <a:avLst/>
          </a:prstGeom>
          <a:noFill/>
        </p:spPr>
        <p:txBody>
          <a:bodyPr wrap="square">
            <a:spAutoFit/>
          </a:bodyPr>
          <a:lstStyle/>
          <a:p>
            <a:pPr>
              <a:lnSpc>
                <a:spcPct val="107000"/>
              </a:lnSpc>
              <a:spcAft>
                <a:spcPts val="800"/>
              </a:spcAft>
            </a:pP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gather literature surrounding social distancing guidelines themselves and why the distance is considered safe so that</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can determine a safe accuracy target.</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also need to gather literature around human depth perception and how accurately an average person can perceive depth. </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My</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 app would need to be more accurate than our natural perception to be considered successful otherwise it wouldn’t be very useful.</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also need to find some papers on algorithms</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intend to use such as triangle similarity to estimate the depth.</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mostly use google scholar to find sources on the topics mentioned so far. Alongside this</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be referencing Documentation from the libraries and frameworks that</a:t>
            </a:r>
            <a:r>
              <a:rPr lang="en-GB" sz="1800" b="1" dirty="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 I </a:t>
            </a:r>
            <a:r>
              <a:rPr lang="en-GB" sz="1800" b="1" dirty="0">
                <a:effectLst/>
                <a:latin typeface="Trebuchet MS" panose="020B0603020202020204" pitchFamily="34" charset="0"/>
                <a:ea typeface="Calibri" panose="020F0502020204030204" pitchFamily="34" charset="0"/>
                <a:cs typeface="Times New Roman" panose="02020603050405020304" pitchFamily="18" charset="0"/>
              </a:rPr>
              <a:t>will be using such as OpenCV.js, A-Frame.js, and Three.js</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996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Picture 1" descr="A person in a graduation gown&#10;&#10;Description automatically generated with low confidence">
            <a:extLst>
              <a:ext uri="{FF2B5EF4-FFF2-40B4-BE49-F238E27FC236}">
                <a16:creationId xmlns:a16="http://schemas.microsoft.com/office/drawing/2014/main" id="{8E994EF4-1348-023E-149A-1795F8C97688}"/>
              </a:ext>
            </a:extLst>
          </p:cNvPr>
          <p:cNvPicPr>
            <a:picLocks noChangeAspect="1"/>
          </p:cNvPicPr>
          <p:nvPr/>
        </p:nvPicPr>
        <p:blipFill rotWithShape="1">
          <a:blip r:embed="rId2"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0" y="0"/>
            <a:ext cx="4429348" cy="5143500"/>
          </a:xfrm>
          <a:prstGeom prst="rect">
            <a:avLst/>
          </a:prstGeom>
        </p:spPr>
      </p:pic>
      <p:sp>
        <p:nvSpPr>
          <p:cNvPr id="4" name="TextBox 3">
            <a:extLst>
              <a:ext uri="{FF2B5EF4-FFF2-40B4-BE49-F238E27FC236}">
                <a16:creationId xmlns:a16="http://schemas.microsoft.com/office/drawing/2014/main" id="{4DB56AE0-942E-EBBF-4D26-D7E324BEF800}"/>
              </a:ext>
            </a:extLst>
          </p:cNvPr>
          <p:cNvSpPr txBox="1"/>
          <p:nvPr/>
        </p:nvSpPr>
        <p:spPr>
          <a:xfrm>
            <a:off x="4771021" y="785822"/>
            <a:ext cx="4210141" cy="4001095"/>
          </a:xfrm>
          <a:prstGeom prst="rect">
            <a:avLst/>
          </a:prstGeom>
          <a:noFill/>
        </p:spPr>
        <p:txBody>
          <a:bodyPr wrap="square">
            <a:spAutoFit/>
          </a:bodyPr>
          <a:lstStyle/>
          <a:p>
            <a:pPr marL="228600" indent="-228600" algn="l">
              <a:buFont typeface="+mj-lt"/>
              <a:buAutoNum type="arabicPeriod"/>
            </a:pPr>
            <a:r>
              <a:rPr lang="en-GB" sz="1200" b="1" i="0" dirty="0">
                <a:solidFill>
                  <a:schemeClr val="bg1"/>
                </a:solidFill>
                <a:effectLst/>
                <a:latin typeface="Trebuchet MS" panose="020B0603020202020204" pitchFamily="34" charset="0"/>
              </a:rPr>
              <a:t>Honesty: </a:t>
            </a:r>
            <a:r>
              <a:rPr lang="en-GB" sz="1200" b="0" i="0" dirty="0">
                <a:solidFill>
                  <a:schemeClr val="bg1"/>
                </a:solidFill>
                <a:effectLst/>
                <a:latin typeface="Trebuchet MS" panose="020B0603020202020204" pitchFamily="34" charset="0"/>
              </a:rPr>
              <a:t>Present work, ideas, and findings truthfully and accurately, giving proper credit to the original sources. This includes citing and referencing the works of others appropriately to avoid plagiarism.</a:t>
            </a:r>
          </a:p>
          <a:p>
            <a:pPr marL="228600" indent="-228600" algn="l">
              <a:buFont typeface="+mj-lt"/>
              <a:buAutoNum type="arabicPeriod"/>
            </a:pPr>
            <a:endParaRPr lang="en-GB" sz="800" b="0" i="0" dirty="0">
              <a:solidFill>
                <a:schemeClr val="bg1"/>
              </a:solidFill>
              <a:effectLst/>
              <a:latin typeface="Trebuchet MS" panose="020B0603020202020204" pitchFamily="34" charset="0"/>
            </a:endParaRPr>
          </a:p>
          <a:p>
            <a:pPr marL="228600" indent="-228600" algn="l">
              <a:buFont typeface="+mj-lt"/>
              <a:buAutoNum type="arabicPeriod"/>
            </a:pPr>
            <a:r>
              <a:rPr lang="en-GB" sz="1200" b="1" i="0" dirty="0">
                <a:solidFill>
                  <a:schemeClr val="bg1"/>
                </a:solidFill>
                <a:effectLst/>
                <a:latin typeface="Trebuchet MS" panose="020B0603020202020204" pitchFamily="34" charset="0"/>
              </a:rPr>
              <a:t>Originality: </a:t>
            </a:r>
            <a:r>
              <a:rPr lang="en-GB" sz="1200" b="0" i="0" dirty="0">
                <a:solidFill>
                  <a:schemeClr val="bg1"/>
                </a:solidFill>
                <a:effectLst/>
                <a:latin typeface="Trebuchet MS" panose="020B0603020202020204" pitchFamily="34" charset="0"/>
              </a:rPr>
              <a:t>Produce original work rather than submitting or presenting someone else's work as their own. </a:t>
            </a:r>
          </a:p>
          <a:p>
            <a:pPr marL="228600" indent="-228600" algn="l">
              <a:buFont typeface="+mj-lt"/>
              <a:buAutoNum type="arabicPeriod"/>
            </a:pPr>
            <a:endParaRPr lang="en-GB" sz="1000" b="0" i="0" dirty="0">
              <a:solidFill>
                <a:schemeClr val="bg1"/>
              </a:solidFill>
              <a:effectLst/>
              <a:latin typeface="Trebuchet MS" panose="020B0603020202020204" pitchFamily="34" charset="0"/>
            </a:endParaRPr>
          </a:p>
          <a:p>
            <a:pPr marL="228600" indent="-228600" algn="l">
              <a:buFont typeface="+mj-lt"/>
              <a:buAutoNum type="arabicPeriod"/>
            </a:pPr>
            <a:r>
              <a:rPr lang="en-GB" sz="1200" b="1" i="0" dirty="0">
                <a:solidFill>
                  <a:schemeClr val="bg1"/>
                </a:solidFill>
                <a:effectLst/>
                <a:latin typeface="Trebuchet MS" panose="020B0603020202020204" pitchFamily="34" charset="0"/>
              </a:rPr>
              <a:t>Attribution: </a:t>
            </a:r>
            <a:r>
              <a:rPr lang="en-GB" sz="1200" b="0" i="0" dirty="0">
                <a:solidFill>
                  <a:schemeClr val="bg1"/>
                </a:solidFill>
                <a:effectLst/>
                <a:latin typeface="Trebuchet MS" panose="020B0603020202020204" pitchFamily="34" charset="0"/>
              </a:rPr>
              <a:t>Acknowledging and properly attributing the work, ideas, or intellectual property of others to avoid plagiarism.</a:t>
            </a:r>
          </a:p>
          <a:p>
            <a:pPr marL="228600" indent="-228600" algn="l">
              <a:buFont typeface="+mj-lt"/>
              <a:buAutoNum type="arabicPeriod"/>
            </a:pPr>
            <a:endParaRPr lang="en-GB" sz="800" b="0" i="0" dirty="0">
              <a:solidFill>
                <a:schemeClr val="bg1"/>
              </a:solidFill>
              <a:effectLst/>
              <a:latin typeface="Trebuchet MS" panose="020B0603020202020204" pitchFamily="34" charset="0"/>
            </a:endParaRPr>
          </a:p>
          <a:p>
            <a:pPr marL="228600" indent="-228600" algn="l">
              <a:buFont typeface="+mj-lt"/>
              <a:buAutoNum type="arabicPeriod"/>
            </a:pPr>
            <a:r>
              <a:rPr lang="en-GB" sz="1200" b="1" i="0" dirty="0">
                <a:solidFill>
                  <a:schemeClr val="bg1"/>
                </a:solidFill>
                <a:effectLst/>
                <a:latin typeface="Trebuchet MS" panose="020B0603020202020204" pitchFamily="34" charset="0"/>
              </a:rPr>
              <a:t>Collaboration: </a:t>
            </a:r>
            <a:r>
              <a:rPr lang="en-GB" sz="1200" b="0" i="0" dirty="0">
                <a:solidFill>
                  <a:schemeClr val="bg1"/>
                </a:solidFill>
                <a:effectLst/>
                <a:latin typeface="Trebuchet MS" panose="020B0603020202020204" pitchFamily="34" charset="0"/>
              </a:rPr>
              <a:t>Collaborative projects should involve active participation, shared responsibility, and a clear distinction between individual and group contributions.</a:t>
            </a:r>
          </a:p>
          <a:p>
            <a:pPr marL="228600" indent="-228600" algn="l">
              <a:buFont typeface="+mj-lt"/>
              <a:buAutoNum type="arabicPeriod"/>
            </a:pPr>
            <a:endParaRPr lang="en-GB" sz="1200" b="0" i="0" dirty="0">
              <a:solidFill>
                <a:schemeClr val="bg1"/>
              </a:solidFill>
              <a:effectLst/>
              <a:latin typeface="Trebuchet MS" panose="020B0603020202020204" pitchFamily="34" charset="0"/>
            </a:endParaRPr>
          </a:p>
          <a:p>
            <a:pPr marL="228600" indent="-228600" algn="l">
              <a:buFont typeface="+mj-lt"/>
              <a:buAutoNum type="arabicPeriod"/>
            </a:pPr>
            <a:r>
              <a:rPr lang="en-GB" sz="1200" b="1" i="0" dirty="0">
                <a:solidFill>
                  <a:schemeClr val="bg1"/>
                </a:solidFill>
                <a:effectLst/>
                <a:latin typeface="Trebuchet MS" panose="020B0603020202020204" pitchFamily="34" charset="0"/>
              </a:rPr>
              <a:t>Respect for academic community: </a:t>
            </a:r>
            <a:r>
              <a:rPr lang="en-GB" sz="1200" b="0" i="0" dirty="0">
                <a:solidFill>
                  <a:schemeClr val="bg1"/>
                </a:solidFill>
                <a:effectLst/>
                <a:latin typeface="Trebuchet MS" panose="020B0603020202020204" pitchFamily="34" charset="0"/>
              </a:rPr>
              <a:t>This involves adhering to academic policies and guidelines, treating others with fairness and respect, and not engaging in dishonest practices that may compromise the integrity of the academic environment.</a:t>
            </a:r>
          </a:p>
        </p:txBody>
      </p:sp>
      <p:sp>
        <p:nvSpPr>
          <p:cNvPr id="3" name="TextBox 2">
            <a:extLst>
              <a:ext uri="{FF2B5EF4-FFF2-40B4-BE49-F238E27FC236}">
                <a16:creationId xmlns:a16="http://schemas.microsoft.com/office/drawing/2014/main" id="{50BBDB7E-BE41-A9FA-1DD4-1FBE8BF9F6C3}"/>
              </a:ext>
            </a:extLst>
          </p:cNvPr>
          <p:cNvSpPr txBox="1"/>
          <p:nvPr/>
        </p:nvSpPr>
        <p:spPr>
          <a:xfrm>
            <a:off x="4771021" y="156130"/>
            <a:ext cx="3601232" cy="523220"/>
          </a:xfrm>
          <a:prstGeom prst="rect">
            <a:avLst/>
          </a:prstGeom>
          <a:noFill/>
        </p:spPr>
        <p:txBody>
          <a:bodyPr wrap="square">
            <a:spAutoFit/>
          </a:bodyPr>
          <a:lstStyle/>
          <a:p>
            <a:r>
              <a:rPr lang="en-GB" sz="2800" b="1" dirty="0">
                <a:solidFill>
                  <a:schemeClr val="bg1"/>
                </a:solidFill>
                <a:latin typeface="Trebuchet MS" panose="020B0603020202020204" pitchFamily="34" charset="0"/>
              </a:rPr>
              <a:t>Academic Integrity </a:t>
            </a:r>
            <a:endParaRPr lang="en-GB" sz="2800" b="1" dirty="0"/>
          </a:p>
        </p:txBody>
      </p:sp>
      <p:sp>
        <p:nvSpPr>
          <p:cNvPr id="5" name="TextBox 4">
            <a:extLst>
              <a:ext uri="{FF2B5EF4-FFF2-40B4-BE49-F238E27FC236}">
                <a16:creationId xmlns:a16="http://schemas.microsoft.com/office/drawing/2014/main" id="{BA59FB6C-FBBC-FF1F-475F-6DDD044FA394}"/>
              </a:ext>
            </a:extLst>
          </p:cNvPr>
          <p:cNvSpPr txBox="1"/>
          <p:nvPr/>
        </p:nvSpPr>
        <p:spPr>
          <a:xfrm>
            <a:off x="49237" y="4577784"/>
            <a:ext cx="4330873" cy="507831"/>
          </a:xfrm>
          <a:prstGeom prst="rect">
            <a:avLst/>
          </a:prstGeom>
          <a:solidFill>
            <a:srgbClr val="595959">
              <a:alpha val="41961"/>
            </a:srgbClr>
          </a:solidFill>
        </p:spPr>
        <p:txBody>
          <a:bodyPr wrap="square">
            <a:spAutoFit/>
          </a:bodyPr>
          <a:lstStyle/>
          <a:p>
            <a:r>
              <a:rPr lang="en-GB" sz="900" dirty="0">
                <a:solidFill>
                  <a:schemeClr val="bg1"/>
                </a:solidFill>
                <a:latin typeface="Trebuchet MS" panose="020B0603020202020204" pitchFamily="34" charset="0"/>
              </a:rPr>
              <a:t>HOLLIS HARVARD UNIVERSITY, 1898. Portrait of Alberta Virginia Scott, ca. 1898. [digital image] [viewed 28 June 2023]. Available from: </a:t>
            </a:r>
            <a:r>
              <a:rPr lang="en-GB" sz="900" dirty="0">
                <a:solidFill>
                  <a:schemeClr val="bg1"/>
                </a:solidFill>
                <a:latin typeface="Trebuchet MS" panose="020B0603020202020204" pitchFamily="34" charset="0"/>
                <a:hlinkClick r:id="rId3"/>
              </a:rPr>
              <a:t>http://id.lib.harvard.edu/via/olvwork347432/catalog</a:t>
            </a:r>
            <a:r>
              <a:rPr lang="en-GB" sz="900" dirty="0">
                <a:solidFill>
                  <a:schemeClr val="bg1"/>
                </a:solidFill>
                <a:latin typeface="Trebuchet MS" panose="020B0603020202020204" pitchFamily="34" charset="0"/>
              </a:rPr>
              <a:t> </a:t>
            </a:r>
          </a:p>
        </p:txBody>
      </p:sp>
    </p:spTree>
    <p:extLst>
      <p:ext uri="{BB962C8B-B14F-4D97-AF65-F5344CB8AC3E}">
        <p14:creationId xmlns:p14="http://schemas.microsoft.com/office/powerpoint/2010/main" val="12631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107030" y="491067"/>
            <a:ext cx="4929939" cy="3624069"/>
          </a:xfrm>
          <a:prstGeom prst="rect">
            <a:avLst/>
          </a:prstGeom>
          <a:noFill/>
        </p:spPr>
        <p:txBody>
          <a:bodyPr wrap="none" rtlCol="0">
            <a:spAutoFit/>
          </a:bodyPr>
          <a:lstStyle/>
          <a:p>
            <a:r>
              <a:rPr lang="en-US" dirty="0"/>
              <a:t>
</a:t>
            </a:r>
            <a:r>
              <a:rPr lang="en-US" sz="5400" dirty="0">
                <a:solidFill>
                  <a:schemeClr val="bg1"/>
                </a:solidFill>
                <a:latin typeface="Trebuchet MS" charset="0"/>
                <a:ea typeface="Trebuchet MS" charset="0"/>
                <a:cs typeface="Trebuchet MS" charset="0"/>
              </a:rPr>
              <a:t>The research</a:t>
            </a:r>
            <a:r>
              <a:rPr lang="is-IS" sz="5400" dirty="0">
                <a:solidFill>
                  <a:schemeClr val="bg1"/>
                </a:solidFill>
                <a:latin typeface="Trebuchet MS" charset="0"/>
                <a:ea typeface="Trebuchet MS" charset="0"/>
                <a:cs typeface="Trebuchet MS" charset="0"/>
              </a:rPr>
              <a:t>…</a:t>
            </a:r>
            <a:r>
              <a:rPr lang="en-US" sz="5400" dirty="0">
                <a:solidFill>
                  <a:schemeClr val="bg1"/>
                </a:solidFill>
                <a:latin typeface="Trebuchet MS" charset="0"/>
                <a:ea typeface="Trebuchet MS" charset="0"/>
                <a:cs typeface="Trebuchet MS" charset="0"/>
              </a:rPr>
              <a:t>
The design</a:t>
            </a:r>
            <a:r>
              <a:rPr lang="is-IS" sz="5400" dirty="0">
                <a:solidFill>
                  <a:schemeClr val="bg1"/>
                </a:solidFill>
                <a:latin typeface="Trebuchet MS" charset="0"/>
                <a:ea typeface="Trebuchet MS" charset="0"/>
                <a:cs typeface="Trebuchet MS" charset="0"/>
              </a:rPr>
              <a:t>…</a:t>
            </a:r>
            <a:r>
              <a:rPr lang="en-US" sz="5400" dirty="0">
                <a:solidFill>
                  <a:schemeClr val="bg1"/>
                </a:solidFill>
                <a:latin typeface="Trebuchet MS" charset="0"/>
                <a:ea typeface="Trebuchet MS" charset="0"/>
                <a:cs typeface="Trebuchet MS" charset="0"/>
              </a:rPr>
              <a:t>
The project</a:t>
            </a:r>
            <a:r>
              <a:rPr lang="is-IS" sz="5400" dirty="0">
                <a:solidFill>
                  <a:schemeClr val="bg1"/>
                </a:solidFill>
                <a:latin typeface="Trebuchet MS" charset="0"/>
                <a:ea typeface="Trebuchet MS" charset="0"/>
                <a:cs typeface="Trebuchet MS" charset="0"/>
              </a:rPr>
              <a:t>…</a:t>
            </a:r>
            <a:r>
              <a:rPr lang="en-US" sz="5400" dirty="0">
                <a:solidFill>
                  <a:schemeClr val="bg1"/>
                </a:solidFill>
                <a:latin typeface="Trebuchet MS" charset="0"/>
                <a:ea typeface="Trebuchet MS" charset="0"/>
                <a:cs typeface="Trebuchet MS" charset="0"/>
              </a:rPr>
              <a:t>
The approach</a:t>
            </a:r>
            <a:r>
              <a:rPr lang="is-IS" sz="5400" dirty="0">
                <a:solidFill>
                  <a:schemeClr val="bg1"/>
                </a:solidFill>
                <a:latin typeface="Trebuchet MS" charset="0"/>
                <a:ea typeface="Trebuchet MS" charset="0"/>
                <a:cs typeface="Trebuchet MS" charset="0"/>
              </a:rPr>
              <a:t>…</a:t>
            </a:r>
            <a:endParaRPr lang="en-US" sz="54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77326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55064">
            <a:off x="40341" y="159938"/>
            <a:ext cx="4659406" cy="465940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0339">
            <a:off x="5208495" y="141194"/>
            <a:ext cx="3548581" cy="4800600"/>
          </a:xfrm>
          <a:prstGeom prst="rect">
            <a:avLst/>
          </a:prstGeom>
        </p:spPr>
      </p:pic>
    </p:spTree>
    <p:extLst>
      <p:ext uri="{BB962C8B-B14F-4D97-AF65-F5344CB8AC3E}">
        <p14:creationId xmlns:p14="http://schemas.microsoft.com/office/powerpoint/2010/main" val="127017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355064">
            <a:off x="40341" y="159938"/>
            <a:ext cx="4659406" cy="465940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0339">
            <a:off x="5208495" y="141194"/>
            <a:ext cx="3548581" cy="4800600"/>
          </a:xfrm>
          <a:prstGeom prst="rect">
            <a:avLst/>
          </a:prstGeom>
        </p:spPr>
      </p:pic>
      <p:sp>
        <p:nvSpPr>
          <p:cNvPr id="4" name="Rectangle 3"/>
          <p:cNvSpPr/>
          <p:nvPr/>
        </p:nvSpPr>
        <p:spPr>
          <a:xfrm>
            <a:off x="-1" y="-30256"/>
            <a:ext cx="9144000" cy="51435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18187" y="1364324"/>
            <a:ext cx="6958956" cy="1569660"/>
          </a:xfrm>
          <a:prstGeom prst="rect">
            <a:avLst/>
          </a:prstGeom>
          <a:noFill/>
        </p:spPr>
        <p:txBody>
          <a:bodyPr wrap="none" rtlCol="0">
            <a:spAutoFit/>
          </a:bodyPr>
          <a:lstStyle/>
          <a:p>
            <a:r>
              <a:rPr lang="en-US" sz="9600" b="1" dirty="0">
                <a:solidFill>
                  <a:schemeClr val="bg1"/>
                </a:solidFill>
                <a:latin typeface="Trebuchet MS" charset="0"/>
                <a:ea typeface="Trebuchet MS" charset="0"/>
                <a:cs typeface="Trebuchet MS" charset="0"/>
              </a:rPr>
              <a:t>PLAGIARISM</a:t>
            </a:r>
          </a:p>
        </p:txBody>
      </p:sp>
    </p:spTree>
    <p:extLst>
      <p:ext uri="{BB962C8B-B14F-4D97-AF65-F5344CB8AC3E}">
        <p14:creationId xmlns:p14="http://schemas.microsoft.com/office/powerpoint/2010/main" val="6226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0900" y="-159704"/>
            <a:ext cx="5254812" cy="5535933"/>
          </a:xfrm>
          <a:prstGeom prst="rect">
            <a:avLst/>
          </a:prstGeom>
        </p:spPr>
      </p:pic>
      <p:sp>
        <p:nvSpPr>
          <p:cNvPr id="3" name="Rectangle 2"/>
          <p:cNvSpPr/>
          <p:nvPr/>
        </p:nvSpPr>
        <p:spPr>
          <a:xfrm>
            <a:off x="6985748" y="4753575"/>
            <a:ext cx="2017059" cy="246221"/>
          </a:xfrm>
          <a:prstGeom prst="rect">
            <a:avLst/>
          </a:prstGeom>
          <a:solidFill>
            <a:schemeClr val="bg1"/>
          </a:solidFill>
        </p:spPr>
        <p:txBody>
          <a:bodyPr wrap="square">
            <a:spAutoFit/>
          </a:bodyPr>
          <a:lstStyle/>
          <a:p>
            <a:r>
              <a:rPr lang="en-GB" sz="1000" dirty="0">
                <a:latin typeface="Trebuchet MS" charset="0"/>
                <a:ea typeface="Trebuchet MS" charset="0"/>
                <a:cs typeface="Trebuchet MS" charset="0"/>
              </a:rPr>
              <a:t>images: </a:t>
            </a:r>
            <a:r>
              <a:rPr lang="en-GB" sz="1000" dirty="0">
                <a:latin typeface="Trebuchet MS" charset="0"/>
                <a:ea typeface="Trebuchet MS" charset="0"/>
                <a:cs typeface="Trebuchet MS" charset="0"/>
                <a:hlinkClick r:id="rId3"/>
              </a:rPr>
              <a:t>Rugby471</a:t>
            </a:r>
            <a:r>
              <a:rPr lang="en-GB" sz="1000" dirty="0">
                <a:latin typeface="Trebuchet MS" charset="0"/>
                <a:ea typeface="Trebuchet MS" charset="0"/>
                <a:cs typeface="Trebuchet MS" charset="0"/>
              </a:rPr>
              <a:t> </a:t>
            </a:r>
            <a:r>
              <a:rPr lang="mr-IN" sz="1000" u="sng" dirty="0">
                <a:solidFill>
                  <a:srgbClr val="0B0080"/>
                </a:solidFill>
                <a:latin typeface="Trebuchet MS" charset="0"/>
                <a:ea typeface="Trebuchet MS" charset="0"/>
                <a:cs typeface="Trebuchet MS" charset="0"/>
                <a:hlinkClick r:id="rId4"/>
              </a:rPr>
              <a:t>CC BY-SA 3.0</a:t>
            </a:r>
            <a:endParaRPr lang="mr-IN" sz="1000" b="0" i="0" dirty="0">
              <a:solidFill>
                <a:srgbClr val="3F4040"/>
              </a:solidFill>
              <a:effectLst/>
              <a:latin typeface="Trebuchet MS" charset="0"/>
              <a:ea typeface="Trebuchet MS" charset="0"/>
              <a:cs typeface="Trebuchet MS" charset="0"/>
            </a:endParaRPr>
          </a:p>
        </p:txBody>
      </p:sp>
    </p:spTree>
    <p:extLst>
      <p:ext uri="{BB962C8B-B14F-4D97-AF65-F5344CB8AC3E}">
        <p14:creationId xmlns:p14="http://schemas.microsoft.com/office/powerpoint/2010/main" val="57736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ectangle 1"/>
          <p:cNvSpPr/>
          <p:nvPr/>
        </p:nvSpPr>
        <p:spPr>
          <a:xfrm>
            <a:off x="3092824" y="4928056"/>
            <a:ext cx="6051176" cy="215444"/>
          </a:xfrm>
          <a:prstGeom prst="rect">
            <a:avLst/>
          </a:prstGeom>
          <a:solidFill>
            <a:schemeClr val="bg1"/>
          </a:solidFill>
        </p:spPr>
        <p:txBody>
          <a:bodyPr wrap="square">
            <a:spAutoFit/>
          </a:bodyPr>
          <a:lstStyle/>
          <a:p>
            <a:r>
              <a:rPr lang="en-US" sz="800" dirty="0">
                <a:latin typeface="Trebuchet MS" charset="0"/>
                <a:ea typeface="Trebuchet MS" charset="0"/>
                <a:cs typeface="Trebuchet MS" charset="0"/>
              </a:rPr>
              <a:t>CREATIVECOMMONS. 2017. </a:t>
            </a:r>
            <a:r>
              <a:rPr lang="en-US" sz="800" i="1" dirty="0">
                <a:latin typeface="Trebuchet MS" charset="0"/>
                <a:ea typeface="Trebuchet MS" charset="0"/>
                <a:cs typeface="Trebuchet MS" charset="0"/>
              </a:rPr>
              <a:t>When we share, everyone wins </a:t>
            </a:r>
            <a:r>
              <a:rPr lang="en-US" sz="800" dirty="0">
                <a:latin typeface="Trebuchet MS" charset="0"/>
                <a:ea typeface="Trebuchet MS" charset="0"/>
                <a:cs typeface="Trebuchet MS" charset="0"/>
              </a:rPr>
              <a:t>[viewed Oct 8, 2017]. Available from:</a:t>
            </a:r>
            <a:r>
              <a:rPr lang="en-US" sz="800" dirty="0">
                <a:solidFill>
                  <a:srgbClr val="53565A"/>
                </a:solidFill>
                <a:latin typeface="Trebuchet MS" charset="0"/>
                <a:ea typeface="Trebuchet MS" charset="0"/>
                <a:cs typeface="Trebuchet MS" charset="0"/>
              </a:rPr>
              <a:t> </a:t>
            </a:r>
            <a:r>
              <a:rPr lang="en-US" sz="800" dirty="0">
                <a:solidFill>
                  <a:srgbClr val="00A0DF"/>
                </a:solidFill>
                <a:latin typeface="Trebuchet MS" charset="0"/>
                <a:ea typeface="Trebuchet MS" charset="0"/>
                <a:cs typeface="Trebuchet MS" charset="0"/>
                <a:hlinkClick r:id="rId4"/>
              </a:rPr>
              <a:t>https://creativecommons.org/</a:t>
            </a:r>
            <a:endParaRPr lang="en-US" sz="800" dirty="0">
              <a:latin typeface="Trebuchet MS" charset="0"/>
              <a:ea typeface="Trebuchet MS" charset="0"/>
              <a:cs typeface="Trebuchet MS" charset="0"/>
            </a:endParaRPr>
          </a:p>
        </p:txBody>
      </p:sp>
    </p:spTree>
    <p:extLst>
      <p:ext uri="{BB962C8B-B14F-4D97-AF65-F5344CB8AC3E}">
        <p14:creationId xmlns:p14="http://schemas.microsoft.com/office/powerpoint/2010/main" val="9058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Rectangle 3"/>
          <p:cNvSpPr/>
          <p:nvPr/>
        </p:nvSpPr>
        <p:spPr>
          <a:xfrm>
            <a:off x="931460" y="1643916"/>
            <a:ext cx="7326044" cy="1200329"/>
          </a:xfrm>
          <a:prstGeom prst="rect">
            <a:avLst/>
          </a:prstGeom>
        </p:spPr>
        <p:txBody>
          <a:bodyPr wrap="none">
            <a:spAutoFit/>
          </a:bodyPr>
          <a:lstStyle/>
          <a:p>
            <a:r>
              <a:rPr lang="en-GB" sz="7200" b="1" dirty="0">
                <a:solidFill>
                  <a:schemeClr val="bg1"/>
                </a:solidFill>
                <a:latin typeface="Trebuchet MS" charset="0"/>
                <a:ea typeface="Trebuchet MS" charset="0"/>
                <a:cs typeface="Trebuchet MS" charset="0"/>
              </a:rPr>
              <a:t>The Block Quote</a:t>
            </a:r>
            <a:endParaRPr lang="en-US" sz="7200" b="1" dirty="0">
              <a:solidFill>
                <a:schemeClr val="bg1"/>
              </a:solidFill>
              <a:latin typeface="Trebuchet MS" charset="0"/>
              <a:ea typeface="Trebuchet MS" charset="0"/>
              <a:cs typeface="Trebuchet MS" charset="0"/>
            </a:endParaRPr>
          </a:p>
        </p:txBody>
      </p:sp>
      <p:sp>
        <p:nvSpPr>
          <p:cNvPr id="5" name="TextBox 4"/>
          <p:cNvSpPr txBox="1"/>
          <p:nvPr/>
        </p:nvSpPr>
        <p:spPr>
          <a:xfrm>
            <a:off x="1052887" y="2744262"/>
            <a:ext cx="7079182" cy="553998"/>
          </a:xfrm>
          <a:prstGeom prst="rect">
            <a:avLst/>
          </a:prstGeom>
          <a:noFill/>
        </p:spPr>
        <p:txBody>
          <a:bodyPr wrap="none" rtlCol="0">
            <a:spAutoFit/>
          </a:bodyPr>
          <a:lstStyle/>
          <a:p>
            <a:r>
              <a:rPr lang="en-US" sz="3000" dirty="0">
                <a:solidFill>
                  <a:schemeClr val="bg1"/>
                </a:solidFill>
                <a:latin typeface="Trebuchet MS" charset="0"/>
                <a:ea typeface="Trebuchet MS" charset="0"/>
                <a:cs typeface="Trebuchet MS" charset="0"/>
              </a:rPr>
              <a:t>Either use sparingly or avoid using at all</a:t>
            </a:r>
          </a:p>
        </p:txBody>
      </p:sp>
    </p:spTree>
    <p:extLst>
      <p:ext uri="{BB962C8B-B14F-4D97-AF65-F5344CB8AC3E}">
        <p14:creationId xmlns:p14="http://schemas.microsoft.com/office/powerpoint/2010/main" val="156664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00050"/>
            <a:ext cx="9144000" cy="4338344"/>
          </a:xfrm>
          <a:prstGeom prst="rect">
            <a:avLst/>
          </a:prstGeom>
        </p:spPr>
      </p:pic>
    </p:spTree>
    <p:extLst>
      <p:ext uri="{BB962C8B-B14F-4D97-AF65-F5344CB8AC3E}">
        <p14:creationId xmlns:p14="http://schemas.microsoft.com/office/powerpoint/2010/main" val="3317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 y="0"/>
            <a:ext cx="8953247" cy="5143500"/>
          </a:xfrm>
          <a:prstGeom prst="rect">
            <a:avLst/>
          </a:prstGeom>
        </p:spPr>
      </p:pic>
    </p:spTree>
    <p:extLst>
      <p:ext uri="{BB962C8B-B14F-4D97-AF65-F5344CB8AC3E}">
        <p14:creationId xmlns:p14="http://schemas.microsoft.com/office/powerpoint/2010/main" val="65390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8125"/>
            <a:ext cx="9144000" cy="4663160"/>
          </a:xfrm>
          <a:prstGeom prst="rect">
            <a:avLst/>
          </a:prstGeom>
        </p:spPr>
      </p:pic>
    </p:spTree>
    <p:extLst>
      <p:ext uri="{BB962C8B-B14F-4D97-AF65-F5344CB8AC3E}">
        <p14:creationId xmlns:p14="http://schemas.microsoft.com/office/powerpoint/2010/main" val="91116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6376" y="1629167"/>
            <a:ext cx="5658665" cy="1200329"/>
          </a:xfrm>
          <a:prstGeom prst="rect">
            <a:avLst/>
          </a:prstGeom>
        </p:spPr>
        <p:txBody>
          <a:bodyPr wrap="none">
            <a:spAutoFit/>
          </a:bodyPr>
          <a:lstStyle/>
          <a:p>
            <a:r>
              <a:rPr lang="en-GB" sz="7200" b="1" dirty="0">
                <a:solidFill>
                  <a:schemeClr val="bg1"/>
                </a:solidFill>
                <a:latin typeface="Trebuchet MS" charset="0"/>
                <a:ea typeface="Trebuchet MS" charset="0"/>
                <a:cs typeface="Trebuchet MS" charset="0"/>
              </a:rPr>
              <a:t>Paraphrasing</a:t>
            </a:r>
            <a:endParaRPr lang="en-US" sz="7200" b="1"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7638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8 at 21.17.10.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9144000" cy="5143501"/>
          </a:xfrm>
          <a:prstGeom prst="rect">
            <a:avLst/>
          </a:prstGeom>
        </p:spPr>
      </p:pic>
    </p:spTree>
    <p:extLst>
      <p:ext uri="{BB962C8B-B14F-4D97-AF65-F5344CB8AC3E}">
        <p14:creationId xmlns:p14="http://schemas.microsoft.com/office/powerpoint/2010/main" val="12103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2600" y="2279614"/>
            <a:ext cx="8178800" cy="1778889"/>
          </a:xfrm>
          <a:prstGeom prst="rect">
            <a:avLst/>
          </a:prstGeom>
        </p:spPr>
      </p:pic>
      <p:sp>
        <p:nvSpPr>
          <p:cNvPr id="4" name="Rectangle 3"/>
          <p:cNvSpPr/>
          <p:nvPr/>
        </p:nvSpPr>
        <p:spPr>
          <a:xfrm>
            <a:off x="907026" y="225096"/>
            <a:ext cx="7329949" cy="166656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p>
        </p:txBody>
      </p:sp>
      <p:sp>
        <p:nvSpPr>
          <p:cNvPr id="2" name="TextBox 1"/>
          <p:cNvSpPr txBox="1"/>
          <p:nvPr/>
        </p:nvSpPr>
        <p:spPr>
          <a:xfrm>
            <a:off x="1054919" y="331258"/>
            <a:ext cx="7023920" cy="1477328"/>
          </a:xfrm>
          <a:prstGeom prst="rect">
            <a:avLst/>
          </a:prstGeom>
          <a:noFill/>
        </p:spPr>
        <p:txBody>
          <a:bodyPr wrap="square" rtlCol="0">
            <a:spAutoFit/>
          </a:bodyPr>
          <a:lstStyle/>
          <a:p>
            <a:r>
              <a:rPr lang="en-US" sz="1500" dirty="0">
                <a:latin typeface="Trebuchet MS" charset="0"/>
                <a:ea typeface="Trebuchet MS" charset="0"/>
                <a:cs typeface="Trebuchet MS" charset="0"/>
              </a:rPr>
              <a:t>Paraphrasing is were the original work has been rearranged into a new pattern. In this example, it at first appears that the writing is all the student's “own” words, they even acknowledge the source, but there are no quotation marks.</a:t>
            </a:r>
          </a:p>
          <a:p>
            <a:endParaRPr lang="en-US" sz="1500" dirty="0">
              <a:latin typeface="Trebuchet MS" charset="0"/>
              <a:ea typeface="Trebuchet MS" charset="0"/>
              <a:cs typeface="Trebuchet MS" charset="0"/>
            </a:endParaRPr>
          </a:p>
          <a:p>
            <a:r>
              <a:rPr lang="en-US" sz="1500" dirty="0">
                <a:latin typeface="Trebuchet MS" charset="0"/>
                <a:ea typeface="Trebuchet MS" charset="0"/>
                <a:cs typeface="Trebuchet MS" charset="0"/>
              </a:rPr>
              <a:t>The purple underlines show confusion between the student’s works and that of the original author.</a:t>
            </a:r>
          </a:p>
        </p:txBody>
      </p:sp>
    </p:spTree>
    <p:extLst>
      <p:ext uri="{BB962C8B-B14F-4D97-AF65-F5344CB8AC3E}">
        <p14:creationId xmlns:p14="http://schemas.microsoft.com/office/powerpoint/2010/main" val="97139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0-08 at 21.30.48.png"/>
          <p:cNvPicPr>
            <a:picLocks noChangeAspect="1"/>
          </p:cNvPicPr>
          <p:nvPr/>
        </p:nvPicPr>
        <p:blipFill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9144000" cy="5143501"/>
          </a:xfrm>
          <a:prstGeom prst="rect">
            <a:avLst/>
          </a:prstGeom>
        </p:spPr>
      </p:pic>
      <p:sp>
        <p:nvSpPr>
          <p:cNvPr id="5" name="TextBox 4"/>
          <p:cNvSpPr txBox="1"/>
          <p:nvPr/>
        </p:nvSpPr>
        <p:spPr>
          <a:xfrm>
            <a:off x="400101" y="863601"/>
            <a:ext cx="8343797" cy="21236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6600" b="1" dirty="0">
                <a:solidFill>
                  <a:schemeClr val="bg1"/>
                </a:solidFill>
                <a:latin typeface="Trebuchet MS" charset="0"/>
                <a:ea typeface="Trebuchet MS" charset="0"/>
                <a:cs typeface="Trebuchet MS" charset="0"/>
              </a:rPr>
              <a:t>Keep your report </a:t>
            </a:r>
            <a:br>
              <a:rPr lang="en-US" sz="6600" b="1" dirty="0">
                <a:solidFill>
                  <a:schemeClr val="bg1"/>
                </a:solidFill>
                <a:latin typeface="Trebuchet MS" charset="0"/>
                <a:ea typeface="Trebuchet MS" charset="0"/>
                <a:cs typeface="Trebuchet MS" charset="0"/>
              </a:rPr>
            </a:br>
            <a:r>
              <a:rPr lang="en-US" sz="6600" b="1" dirty="0">
                <a:solidFill>
                  <a:schemeClr val="bg1"/>
                </a:solidFill>
                <a:latin typeface="Trebuchet MS" charset="0"/>
                <a:ea typeface="Trebuchet MS" charset="0"/>
                <a:cs typeface="Trebuchet MS" charset="0"/>
              </a:rPr>
              <a:t>structure uniformed</a:t>
            </a:r>
          </a:p>
        </p:txBody>
      </p:sp>
    </p:spTree>
    <p:extLst>
      <p:ext uri="{BB962C8B-B14F-4D97-AF65-F5344CB8AC3E}">
        <p14:creationId xmlns:p14="http://schemas.microsoft.com/office/powerpoint/2010/main" val="2996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896" y="0"/>
            <a:ext cx="2314191" cy="5143500"/>
          </a:xfrm>
          <a:prstGeom prst="rect">
            <a:avLst/>
          </a:prstGeom>
        </p:spPr>
      </p:pic>
      <p:sp>
        <p:nvSpPr>
          <p:cNvPr id="2" name="Rectangle 1"/>
          <p:cNvSpPr/>
          <p:nvPr/>
        </p:nvSpPr>
        <p:spPr>
          <a:xfrm>
            <a:off x="3277590" y="876705"/>
            <a:ext cx="5474524" cy="2123658"/>
          </a:xfrm>
          <a:prstGeom prst="rect">
            <a:avLst/>
          </a:prstGeom>
        </p:spPr>
        <p:txBody>
          <a:bodyPr wrap="square">
            <a:spAutoFit/>
          </a:bodyPr>
          <a:lstStyle/>
          <a:p>
            <a:r>
              <a:rPr lang="en-US" sz="4400" dirty="0">
                <a:solidFill>
                  <a:schemeClr val="bg1"/>
                </a:solidFill>
                <a:latin typeface="Trebuchet MS" charset="0"/>
                <a:ea typeface="Trebuchet MS" charset="0"/>
                <a:cs typeface="Trebuchet MS" charset="0"/>
              </a:rPr>
              <a:t>Make good use of word processing style sheets </a:t>
            </a:r>
          </a:p>
        </p:txBody>
      </p:sp>
    </p:spTree>
    <p:extLst>
      <p:ext uri="{BB962C8B-B14F-4D97-AF65-F5344CB8AC3E}">
        <p14:creationId xmlns:p14="http://schemas.microsoft.com/office/powerpoint/2010/main" val="1862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 y="1361822"/>
            <a:ext cx="9143999" cy="1569660"/>
          </a:xfrm>
          <a:prstGeom prst="rect">
            <a:avLst/>
          </a:prstGeom>
          <a:noFill/>
        </p:spPr>
        <p:txBody>
          <a:bodyPr wrap="square" rtlCol="0">
            <a:spAutoFit/>
          </a:bodyPr>
          <a:lstStyle/>
          <a:p>
            <a:pPr algn="ctr"/>
            <a:r>
              <a:rPr lang="en-US" sz="9600" b="1" dirty="0">
                <a:solidFill>
                  <a:srgbClr val="FFFFFF"/>
                </a:solidFill>
                <a:latin typeface="Trebuchet MS" charset="0"/>
                <a:ea typeface="Trebuchet MS" charset="0"/>
                <a:cs typeface="Trebuchet MS" charset="0"/>
              </a:rPr>
              <a:t>Sign up</a:t>
            </a:r>
          </a:p>
        </p:txBody>
      </p:sp>
    </p:spTree>
    <p:extLst>
      <p:ext uri="{BB962C8B-B14F-4D97-AF65-F5344CB8AC3E}">
        <p14:creationId xmlns:p14="http://schemas.microsoft.com/office/powerpoint/2010/main" val="152026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4538133"/>
            <a:ext cx="9144000" cy="605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79896" y="4690775"/>
            <a:ext cx="2900794" cy="300082"/>
          </a:xfrm>
          <a:prstGeom prst="rect">
            <a:avLst/>
          </a:prstGeom>
          <a:noFill/>
        </p:spPr>
        <p:txBody>
          <a:bodyPr wrap="none" rtlCol="0">
            <a:spAutoFit/>
          </a:bodyPr>
          <a:lstStyle/>
          <a:p>
            <a:r>
              <a:rPr lang="en-US" dirty="0">
                <a:hlinkClick r:id="rId3"/>
              </a:rPr>
              <a:t>http://libguides.solent.ac.uk/refworks</a:t>
            </a:r>
            <a:r>
              <a:rPr lang="en-US" dirty="0"/>
              <a:t> </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9030" y="882099"/>
            <a:ext cx="7465940" cy="2526120"/>
          </a:xfrm>
          <a:prstGeom prst="rect">
            <a:avLst/>
          </a:prstGeom>
        </p:spPr>
      </p:pic>
    </p:spTree>
    <p:extLst>
      <p:ext uri="{BB962C8B-B14F-4D97-AF65-F5344CB8AC3E}">
        <p14:creationId xmlns:p14="http://schemas.microsoft.com/office/powerpoint/2010/main" val="17154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6700"/>
            <a:ext cx="9144000" cy="4601497"/>
          </a:xfrm>
          <a:prstGeom prst="rect">
            <a:avLst/>
          </a:prstGeom>
        </p:spPr>
      </p:pic>
    </p:spTree>
    <p:extLst>
      <p:ext uri="{BB962C8B-B14F-4D97-AF65-F5344CB8AC3E}">
        <p14:creationId xmlns:p14="http://schemas.microsoft.com/office/powerpoint/2010/main" val="14938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6E395-EBB7-069B-8637-FB9C96CB0C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079" y="225468"/>
            <a:ext cx="7285841" cy="45514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1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BF3B90-21BC-4287-7751-4EC80E193B27}"/>
              </a:ext>
            </a:extLst>
          </p:cNvPr>
          <p:cNvSpPr txBox="1"/>
          <p:nvPr/>
        </p:nvSpPr>
        <p:spPr>
          <a:xfrm>
            <a:off x="7202466" y="4593077"/>
            <a:ext cx="1496860" cy="400110"/>
          </a:xfrm>
          <a:prstGeom prst="rect">
            <a:avLst/>
          </a:prstGeom>
          <a:solidFill>
            <a:schemeClr val="bg1"/>
          </a:solidFill>
        </p:spPr>
        <p:txBody>
          <a:bodyPr wrap="square">
            <a:spAutoFit/>
          </a:bodyPr>
          <a:lstStyle/>
          <a:p>
            <a:pPr algn="ctr"/>
            <a:r>
              <a:rPr lang="en-GB" sz="2000" dirty="0">
                <a:hlinkClick r:id="rId2"/>
              </a:rPr>
              <a:t>mybib.com</a:t>
            </a:r>
            <a:r>
              <a:rPr lang="en-GB" sz="2000" dirty="0"/>
              <a:t> </a:t>
            </a:r>
          </a:p>
        </p:txBody>
      </p:sp>
      <p:pic>
        <p:nvPicPr>
          <p:cNvPr id="9" name="Picture 8">
            <a:extLst>
              <a:ext uri="{FF2B5EF4-FFF2-40B4-BE49-F238E27FC236}">
                <a16:creationId xmlns:a16="http://schemas.microsoft.com/office/drawing/2014/main" id="{AA85128F-CD38-16CC-E4CD-D7943E4ED1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986" y="150313"/>
            <a:ext cx="7954027" cy="4205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2354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Rectangle 2"/>
          <p:cNvSpPr/>
          <p:nvPr/>
        </p:nvSpPr>
        <p:spPr>
          <a:xfrm>
            <a:off x="0" y="2057400"/>
            <a:ext cx="9144000" cy="3086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0266" y="482700"/>
            <a:ext cx="8263467" cy="4462760"/>
          </a:xfrm>
          <a:prstGeom prst="rect">
            <a:avLst/>
          </a:prstGeom>
        </p:spPr>
        <p:txBody>
          <a:bodyPr wrap="square">
            <a:spAutoFit/>
          </a:bodyPr>
          <a:lstStyle/>
          <a:p>
            <a:pPr lvl="1"/>
            <a:r>
              <a:rPr lang="en-US" sz="3600" dirty="0">
                <a:solidFill>
                  <a:schemeClr val="bg1"/>
                </a:solidFill>
                <a:latin typeface="Trebuchet MS" charset="0"/>
                <a:ea typeface="Trebuchet MS" charset="0"/>
                <a:cs typeface="Trebuchet MS" charset="0"/>
              </a:rPr>
              <a:t>For more detail see:</a:t>
            </a:r>
            <a:br>
              <a:rPr lang="en-US" sz="3600" dirty="0">
                <a:solidFill>
                  <a:schemeClr val="bg1"/>
                </a:solidFill>
                <a:latin typeface="Trebuchet MS" charset="0"/>
                <a:ea typeface="Trebuchet MS" charset="0"/>
                <a:cs typeface="Trebuchet MS" charset="0"/>
              </a:rPr>
            </a:br>
            <a:r>
              <a:rPr lang="en-US" sz="3600" b="1" dirty="0">
                <a:solidFill>
                  <a:schemeClr val="bg1"/>
                </a:solidFill>
                <a:latin typeface="Trebuchet MS" charset="0"/>
                <a:ea typeface="Trebuchet MS" charset="0"/>
                <a:cs typeface="Trebuchet MS" charset="0"/>
              </a:rPr>
              <a:t>Referencing: the Harvard way</a:t>
            </a:r>
          </a:p>
          <a:p>
            <a:pPr lvl="1"/>
            <a:endParaRPr lang="en-US" sz="3200" dirty="0">
              <a:solidFill>
                <a:schemeClr val="bg1"/>
              </a:solidFill>
              <a:latin typeface="Trebuchet MS" charset="0"/>
              <a:ea typeface="Trebuchet MS" charset="0"/>
              <a:cs typeface="Trebuchet MS" charset="0"/>
            </a:endParaRPr>
          </a:p>
          <a:p>
            <a:pPr lvl="1"/>
            <a:br>
              <a:rPr lang="en-US" sz="2400" dirty="0">
                <a:latin typeface="Trebuchet MS" charset="0"/>
                <a:ea typeface="Trebuchet MS" charset="0"/>
                <a:cs typeface="Trebuchet MS" charset="0"/>
              </a:rPr>
            </a:br>
            <a:r>
              <a:rPr lang="en-US" sz="3200" dirty="0">
                <a:latin typeface="Trebuchet MS" charset="0"/>
                <a:ea typeface="Trebuchet MS" charset="0"/>
                <a:cs typeface="Trebuchet MS" charset="0"/>
              </a:rPr>
              <a:t>Available in print from the Mountbatten Library or on the portal:</a:t>
            </a:r>
          </a:p>
          <a:p>
            <a:pPr lvl="1"/>
            <a:br>
              <a:rPr lang="en-US" sz="1050" dirty="0">
                <a:solidFill>
                  <a:schemeClr val="bg1"/>
                </a:solidFill>
                <a:latin typeface="Trebuchet MS" charset="0"/>
                <a:ea typeface="Trebuchet MS" charset="0"/>
                <a:cs typeface="Trebuchet MS" charset="0"/>
                <a:hlinkClick r:id="rId2"/>
              </a:rPr>
            </a:br>
            <a:r>
              <a:rPr lang="en-US" sz="1400" dirty="0">
                <a:solidFill>
                  <a:schemeClr val="bg1"/>
                </a:solidFill>
                <a:latin typeface="Trebuchet MS" charset="0"/>
                <a:ea typeface="Trebuchet MS" charset="0"/>
                <a:cs typeface="Trebuchet MS" charset="0"/>
                <a:hlinkClick r:id="rId2"/>
              </a:rPr>
              <a:t>http://portal.solent.ac.uk/library/help/factsheets/resources/referencing-harvard.pdf</a:t>
            </a:r>
            <a:r>
              <a:rPr lang="en-US" sz="1400" dirty="0">
                <a:solidFill>
                  <a:schemeClr val="bg1"/>
                </a:solidFill>
                <a:latin typeface="Trebuchet MS" charset="0"/>
                <a:ea typeface="Trebuchet MS" charset="0"/>
                <a:cs typeface="Trebuchet MS" charset="0"/>
              </a:rPr>
              <a:t> </a:t>
            </a:r>
          </a:p>
          <a:p>
            <a:pPr lvl="1"/>
            <a:endParaRPr lang="en-US" sz="3200" dirty="0">
              <a:solidFill>
                <a:schemeClr val="bg1"/>
              </a:solidFill>
              <a:latin typeface="Trebuchet MS" charset="0"/>
              <a:ea typeface="Trebuchet MS" charset="0"/>
              <a:cs typeface="Trebuchet MS" charset="0"/>
            </a:endParaRPr>
          </a:p>
          <a:p>
            <a:pPr lvl="1"/>
            <a:endParaRPr lang="en-US" sz="3200"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6423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2688" y="302558"/>
            <a:ext cx="3724836" cy="4840941"/>
          </a:xfrm>
          <a:prstGeom prst="rect">
            <a:avLst/>
          </a:prstGeom>
        </p:spPr>
      </p:pic>
    </p:spTree>
    <p:extLst>
      <p:ext uri="{BB962C8B-B14F-4D97-AF65-F5344CB8AC3E}">
        <p14:creationId xmlns:p14="http://schemas.microsoft.com/office/powerpoint/2010/main" val="91506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descr="Screen Shot 2013-10-08 at 21.18.30.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940" y="0"/>
            <a:ext cx="6960119" cy="4619625"/>
          </a:xfrm>
          <a:prstGeom prst="rect">
            <a:avLst/>
          </a:prstGeom>
        </p:spPr>
      </p:pic>
    </p:spTree>
    <p:extLst>
      <p:ext uri="{BB962C8B-B14F-4D97-AF65-F5344CB8AC3E}">
        <p14:creationId xmlns:p14="http://schemas.microsoft.com/office/powerpoint/2010/main" val="199701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75965" y="316006"/>
            <a:ext cx="3718112" cy="4827494"/>
          </a:xfrm>
          <a:prstGeom prst="rect">
            <a:avLst/>
          </a:prstGeom>
        </p:spPr>
      </p:pic>
    </p:spTree>
    <p:extLst>
      <p:ext uri="{BB962C8B-B14F-4D97-AF65-F5344CB8AC3E}">
        <p14:creationId xmlns:p14="http://schemas.microsoft.com/office/powerpoint/2010/main" val="13207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6482" y="342900"/>
            <a:ext cx="7543800" cy="4800600"/>
          </a:xfrm>
          <a:prstGeom prst="rect">
            <a:avLst/>
          </a:prstGeom>
        </p:spPr>
      </p:pic>
    </p:spTree>
    <p:extLst>
      <p:ext uri="{BB962C8B-B14F-4D97-AF65-F5344CB8AC3E}">
        <p14:creationId xmlns:p14="http://schemas.microsoft.com/office/powerpoint/2010/main" val="7000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6652" y="309282"/>
            <a:ext cx="7530353" cy="4834218"/>
          </a:xfrm>
          <a:prstGeom prst="rect">
            <a:avLst/>
          </a:prstGeom>
        </p:spPr>
      </p:pic>
    </p:spTree>
    <p:extLst>
      <p:ext uri="{BB962C8B-B14F-4D97-AF65-F5344CB8AC3E}">
        <p14:creationId xmlns:p14="http://schemas.microsoft.com/office/powerpoint/2010/main" val="41858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79AFB3-E19F-154E-A939-5F1365C74D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Rectangle 2"/>
          <p:cNvSpPr/>
          <p:nvPr/>
        </p:nvSpPr>
        <p:spPr>
          <a:xfrm>
            <a:off x="6582080" y="4928056"/>
            <a:ext cx="2561920" cy="215444"/>
          </a:xfrm>
          <a:prstGeom prst="rect">
            <a:avLst/>
          </a:prstGeom>
          <a:solidFill>
            <a:schemeClr val="bg1"/>
          </a:solidFill>
        </p:spPr>
        <p:txBody>
          <a:bodyPr wrap="none">
            <a:spAutoFit/>
          </a:bodyPr>
          <a:lstStyle/>
          <a:p>
            <a:r>
              <a:rPr lang="en-US" sz="800" dirty="0">
                <a:latin typeface="Trebuchet MS" charset="0"/>
                <a:ea typeface="Trebuchet MS" charset="0"/>
                <a:cs typeface="Trebuchet MS" charset="0"/>
                <a:hlinkClick r:id="rId4"/>
              </a:rPr>
              <a:t>https://learn.solent.ac.uk/course/view.php?id=90</a:t>
            </a:r>
            <a:r>
              <a:rPr lang="en-US" sz="800" dirty="0">
                <a:latin typeface="Trebuchet MS" charset="0"/>
                <a:ea typeface="Trebuchet MS" charset="0"/>
                <a:cs typeface="Trebuchet MS" charset="0"/>
              </a:rPr>
              <a:t> </a:t>
            </a:r>
          </a:p>
        </p:txBody>
      </p:sp>
      <p:sp>
        <p:nvSpPr>
          <p:cNvPr id="6" name="Rectangle 5">
            <a:extLst>
              <a:ext uri="{FF2B5EF4-FFF2-40B4-BE49-F238E27FC236}">
                <a16:creationId xmlns:a16="http://schemas.microsoft.com/office/drawing/2014/main" id="{05338032-BC85-554F-B9C3-B6EAFDF7E61A}"/>
              </a:ext>
            </a:extLst>
          </p:cNvPr>
          <p:cNvSpPr/>
          <p:nvPr/>
        </p:nvSpPr>
        <p:spPr>
          <a:xfrm>
            <a:off x="8206882" y="56795"/>
            <a:ext cx="937118" cy="18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264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934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5" name="TextBox 4"/>
          <p:cNvSpPr txBox="1"/>
          <p:nvPr/>
        </p:nvSpPr>
        <p:spPr>
          <a:xfrm>
            <a:off x="581891" y="2887342"/>
            <a:ext cx="8186946" cy="861774"/>
          </a:xfrm>
          <a:prstGeom prst="rect">
            <a:avLst/>
          </a:prstGeom>
          <a:noFill/>
        </p:spPr>
        <p:txBody>
          <a:bodyPr wrap="square" rtlCol="0">
            <a:spAutoFit/>
          </a:bodyPr>
          <a:lstStyle/>
          <a:p>
            <a:r>
              <a:rPr lang="en-US" sz="2500" b="1" dirty="0">
                <a:solidFill>
                  <a:schemeClr val="bg1"/>
                </a:solidFill>
                <a:latin typeface="Trebuchet MS" charset="0"/>
                <a:ea typeface="Trebuchet MS" charset="0"/>
                <a:cs typeface="Trebuchet MS" charset="0"/>
              </a:rPr>
              <a:t>AIREY, D., 2010. </a:t>
            </a:r>
            <a:r>
              <a:rPr lang="en-US" sz="2500" i="1" dirty="0">
                <a:solidFill>
                  <a:schemeClr val="bg1"/>
                </a:solidFill>
                <a:latin typeface="Trebuchet MS" charset="0"/>
                <a:ea typeface="Trebuchet MS" charset="0"/>
                <a:cs typeface="Trebuchet MS" charset="0"/>
              </a:rPr>
              <a:t>Logo Design Love: A guide to Creating Iconic Brand Identities. </a:t>
            </a:r>
            <a:r>
              <a:rPr lang="en-US" sz="2500" dirty="0">
                <a:solidFill>
                  <a:schemeClr val="bg1"/>
                </a:solidFill>
                <a:latin typeface="Trebuchet MS" charset="0"/>
                <a:ea typeface="Trebuchet MS" charset="0"/>
                <a:cs typeface="Trebuchet MS" charset="0"/>
              </a:rPr>
              <a:t>Berkeley CA: New Riders.</a:t>
            </a:r>
          </a:p>
        </p:txBody>
      </p:sp>
      <p:sp>
        <p:nvSpPr>
          <p:cNvPr id="2" name="Rectangle 1"/>
          <p:cNvSpPr/>
          <p:nvPr/>
        </p:nvSpPr>
        <p:spPr>
          <a:xfrm>
            <a:off x="581891" y="1230329"/>
            <a:ext cx="2414444" cy="584775"/>
          </a:xfrm>
          <a:prstGeom prst="rect">
            <a:avLst/>
          </a:prstGeom>
        </p:spPr>
        <p:txBody>
          <a:bodyPr wrap="none">
            <a:spAutoFit/>
          </a:bodyPr>
          <a:lstStyle/>
          <a:p>
            <a:pPr algn="ctr"/>
            <a:r>
              <a:rPr lang="en-US" sz="3200" dirty="0">
                <a:solidFill>
                  <a:schemeClr val="bg1"/>
                </a:solidFill>
                <a:latin typeface="Trebuchet MS" charset="0"/>
                <a:ea typeface="Trebuchet MS" charset="0"/>
                <a:cs typeface="Trebuchet MS" charset="0"/>
              </a:rPr>
              <a:t>(Airey 2010)</a:t>
            </a:r>
          </a:p>
        </p:txBody>
      </p:sp>
      <p:sp>
        <p:nvSpPr>
          <p:cNvPr id="3" name="TextBox 2"/>
          <p:cNvSpPr txBox="1"/>
          <p:nvPr/>
        </p:nvSpPr>
        <p:spPr>
          <a:xfrm>
            <a:off x="581891" y="830219"/>
            <a:ext cx="2526654" cy="400110"/>
          </a:xfrm>
          <a:prstGeom prst="rect">
            <a:avLst/>
          </a:prstGeom>
          <a:noFill/>
        </p:spPr>
        <p:txBody>
          <a:bodyPr wrap="none" rtlCol="0">
            <a:spAutoFit/>
          </a:bodyPr>
          <a:lstStyle/>
          <a:p>
            <a:r>
              <a:rPr lang="en-US" sz="2000" dirty="0">
                <a:solidFill>
                  <a:schemeClr val="bg1"/>
                </a:solidFill>
                <a:latin typeface="Trebuchet MS" charset="0"/>
                <a:ea typeface="Trebuchet MS" charset="0"/>
                <a:cs typeface="Trebuchet MS" charset="0"/>
              </a:rPr>
              <a:t>The in-text citation:</a:t>
            </a:r>
          </a:p>
        </p:txBody>
      </p:sp>
      <p:sp>
        <p:nvSpPr>
          <p:cNvPr id="6" name="TextBox 5"/>
          <p:cNvSpPr txBox="1"/>
          <p:nvPr/>
        </p:nvSpPr>
        <p:spPr>
          <a:xfrm>
            <a:off x="581891" y="2408208"/>
            <a:ext cx="4147289" cy="400110"/>
          </a:xfrm>
          <a:prstGeom prst="rect">
            <a:avLst/>
          </a:prstGeom>
          <a:noFill/>
        </p:spPr>
        <p:txBody>
          <a:bodyPr wrap="none" rtlCol="0">
            <a:spAutoFit/>
          </a:bodyPr>
          <a:lstStyle/>
          <a:p>
            <a:r>
              <a:rPr lang="en-US" sz="2000" dirty="0">
                <a:solidFill>
                  <a:schemeClr val="bg1"/>
                </a:solidFill>
                <a:latin typeface="Trebuchet MS" charset="0"/>
                <a:ea typeface="Trebuchet MS" charset="0"/>
                <a:cs typeface="Trebuchet MS" charset="0"/>
              </a:rPr>
              <a:t>Corresponding reference list item:</a:t>
            </a:r>
          </a:p>
        </p:txBody>
      </p:sp>
    </p:spTree>
    <p:extLst>
      <p:ext uri="{BB962C8B-B14F-4D97-AF65-F5344CB8AC3E}">
        <p14:creationId xmlns:p14="http://schemas.microsoft.com/office/powerpoint/2010/main" val="11443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471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2772" y="2839651"/>
            <a:ext cx="8378455" cy="1938992"/>
          </a:xfrm>
          <a:prstGeom prst="rect">
            <a:avLst/>
          </a:prstGeom>
          <a:noFill/>
        </p:spPr>
        <p:txBody>
          <a:bodyPr wrap="square" rtlCol="0">
            <a:spAutoFit/>
          </a:bodyPr>
          <a:lstStyle/>
          <a:p>
            <a:pPr algn="ctr"/>
            <a:r>
              <a:rPr lang="en-US" sz="6000" dirty="0">
                <a:solidFill>
                  <a:schemeClr val="bg1"/>
                </a:solidFill>
                <a:latin typeface="Trebuchet MS" charset="0"/>
                <a:ea typeface="Trebuchet MS" charset="0"/>
                <a:cs typeface="Trebuchet MS" charset="0"/>
              </a:rPr>
              <a:t>SU Harvard </a:t>
            </a:r>
            <a:br>
              <a:rPr lang="en-US" sz="6000" dirty="0">
                <a:solidFill>
                  <a:schemeClr val="bg1"/>
                </a:solidFill>
                <a:latin typeface="Trebuchet MS" charset="0"/>
                <a:ea typeface="Trebuchet MS" charset="0"/>
                <a:cs typeface="Trebuchet MS" charset="0"/>
              </a:rPr>
            </a:br>
            <a:r>
              <a:rPr lang="en-US" sz="6000" dirty="0">
                <a:solidFill>
                  <a:schemeClr val="bg1"/>
                </a:solidFill>
                <a:latin typeface="Trebuchet MS" charset="0"/>
                <a:ea typeface="Trebuchet MS" charset="0"/>
                <a:cs typeface="Trebuchet MS" charset="0"/>
              </a:rPr>
              <a:t>Reference System</a:t>
            </a:r>
          </a:p>
        </p:txBody>
      </p:sp>
      <p:pic>
        <p:nvPicPr>
          <p:cNvPr id="4" name="Picture 3">
            <a:extLst>
              <a:ext uri="{FF2B5EF4-FFF2-40B4-BE49-F238E27FC236}">
                <a16:creationId xmlns:a16="http://schemas.microsoft.com/office/drawing/2014/main" id="{621CC6F8-EE8B-8644-88DF-4D1970769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75746" y="478738"/>
            <a:ext cx="2792507" cy="1473070"/>
          </a:xfrm>
          <a:prstGeom prst="rect">
            <a:avLst/>
          </a:prstGeom>
        </p:spPr>
      </p:pic>
    </p:spTree>
    <p:extLst>
      <p:ext uri="{BB962C8B-B14F-4D97-AF65-F5344CB8AC3E}">
        <p14:creationId xmlns:p14="http://schemas.microsoft.com/office/powerpoint/2010/main" val="214424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MyStyle" id="{149C6F07-AC58-554C-A6F0-E9522DC2FE81}" vid="{DE976B5A-3181-9645-AB42-569CE2CA1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2462</TotalTime>
  <Words>2109</Words>
  <Application>Microsoft Office PowerPoint</Application>
  <PresentationFormat>On-screen Show (16:9)</PresentationFormat>
  <Paragraphs>237</Paragraphs>
  <Slides>75</Slides>
  <Notes>35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Bliss</vt:lpstr>
      <vt:lpstr>Calibri</vt:lpstr>
      <vt:lpstr>Calibri Light</vt:lpstr>
      <vt:lpstr>Comic Sans MS</vt:lpstr>
      <vt:lpstr>DIN Condensed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External Relations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Reid</dc:creator>
  <dc:description>v3 03.2016</dc:description>
  <cp:lastModifiedBy>Martin Reid</cp:lastModifiedBy>
  <cp:revision>250</cp:revision>
  <dcterms:created xsi:type="dcterms:W3CDTF">2016-08-29T12:12:40Z</dcterms:created>
  <dcterms:modified xsi:type="dcterms:W3CDTF">2023-06-28T16:35:13Z</dcterms:modified>
  <cp:version>2</cp:version>
</cp:coreProperties>
</file>