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56" r:id="rId2"/>
    <p:sldId id="258" r:id="rId3"/>
    <p:sldId id="259" r:id="rId4"/>
    <p:sldId id="260" r:id="rId5"/>
    <p:sldId id="261" r:id="rId6"/>
    <p:sldId id="262" r:id="rId7"/>
    <p:sldId id="274" r:id="rId8"/>
    <p:sldId id="275" r:id="rId9"/>
    <p:sldId id="276" r:id="rId10"/>
    <p:sldId id="263" r:id="rId11"/>
    <p:sldId id="277" r:id="rId12"/>
    <p:sldId id="278" r:id="rId13"/>
    <p:sldId id="279" r:id="rId14"/>
    <p:sldId id="280" r:id="rId15"/>
    <p:sldId id="264" r:id="rId16"/>
    <p:sldId id="266" r:id="rId17"/>
    <p:sldId id="271" r:id="rId18"/>
    <p:sldId id="272" r:id="rId19"/>
    <p:sldId id="267" r:id="rId20"/>
    <p:sldId id="269" r:id="rId21"/>
    <p:sldId id="268" r:id="rId22"/>
    <p:sldId id="270" r:id="rId23"/>
    <p:sldId id="284" r:id="rId2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enner" initials="MJ"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06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autoAdjust="0"/>
    <p:restoredTop sz="76190"/>
  </p:normalViewPr>
  <p:slideViewPr>
    <p:cSldViewPr snapToGrid="0">
      <p:cViewPr varScale="1">
        <p:scale>
          <a:sx n="122" d="100"/>
          <a:sy n="122" d="100"/>
        </p:scale>
        <p:origin x="1888" y="19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126" d="100"/>
          <a:sy n="126" d="100"/>
        </p:scale>
        <p:origin x="636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1-02T14:36:18.282" idx="3">
    <p:pos x="2722" y="1294"/>
    <p:text>This should always be the first slide of the presentation.</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883041-8F33-7042-B0C9-9B2A4E1A4E73}" type="datetimeFigureOut">
              <a:rPr lang="en-US" smtClean="0"/>
              <a:t>10/19/20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E26002-0A13-464E-9233-0DA040B72D62}" type="slidenum">
              <a:rPr lang="en-US" smtClean="0"/>
              <a:t>‹#›</a:t>
            </a:fld>
            <a:endParaRPr lang="en-US"/>
          </a:p>
        </p:txBody>
      </p:sp>
    </p:spTree>
    <p:extLst>
      <p:ext uri="{BB962C8B-B14F-4D97-AF65-F5344CB8AC3E}">
        <p14:creationId xmlns:p14="http://schemas.microsoft.com/office/powerpoint/2010/main" val="243517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54566-26D3-6543-BD7C-D9E39E206A59}" type="datetimeFigureOut">
              <a:rPr lang="en-US" smtClean="0"/>
              <a:t>10/19/20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2262A-C957-A345-B9BD-0C1978553551}" type="slidenum">
              <a:rPr lang="en-US" smtClean="0"/>
              <a:t>‹#›</a:t>
            </a:fld>
            <a:endParaRPr lang="en-US"/>
          </a:p>
        </p:txBody>
      </p:sp>
    </p:spTree>
    <p:extLst>
      <p:ext uri="{BB962C8B-B14F-4D97-AF65-F5344CB8AC3E}">
        <p14:creationId xmlns:p14="http://schemas.microsoft.com/office/powerpoint/2010/main" val="497081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2262A-C957-A345-B9BD-0C1978553551}" type="slidenum">
              <a:rPr lang="en-US" smtClean="0"/>
              <a:t>1</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When using images within your work you have a number of options either you have created the image yourself and you own the copyright, you commission somebody else to create the image for you you are using it under a creative Commons or fair use</a:t>
            </a:r>
          </a:p>
        </p:txBody>
      </p:sp>
      <p:sp>
        <p:nvSpPr>
          <p:cNvPr id="4" name="Slide Number Placeholder 3"/>
          <p:cNvSpPr>
            <a:spLocks noGrp="1"/>
          </p:cNvSpPr>
          <p:nvPr>
            <p:ph type="sldNum" sz="quarter"/>
          </p:nvPr>
        </p:nvSpPr>
        <p:spPr/>
        <p:txBody>
          <a:bodyPr/>
          <a:lstStyle/>
          <a:p>
            <a:pPr>
              <a:defRPr/>
            </a:pPr>
            <a:fld id="{98460812-7A68-5048-9885-06C65D3381B3}" type="slidenum">
              <a:rPr lang="en-GB" smtClean="0"/>
              <a:pPr>
                <a:defRPr/>
              </a:pPr>
              <a:t>2</a:t>
            </a:fld>
            <a:endParaRPr lang="en-GB"/>
          </a:p>
        </p:txBody>
      </p:sp>
    </p:spTree>
    <p:extLst>
      <p:ext uri="{BB962C8B-B14F-4D97-AF65-F5344CB8AC3E}">
        <p14:creationId xmlns:p14="http://schemas.microsoft.com/office/powerpoint/2010/main" val="78073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2262A-C957-A345-B9BD-0C1978553551}" type="slidenum">
              <a:rPr lang="en-US" smtClean="0"/>
              <a:t>3</a:t>
            </a:fld>
            <a:endParaRPr lang="en-US"/>
          </a:p>
        </p:txBody>
      </p:sp>
    </p:spTree>
    <p:extLst>
      <p:ext uri="{BB962C8B-B14F-4D97-AF65-F5344CB8AC3E}">
        <p14:creationId xmlns:p14="http://schemas.microsoft.com/office/powerpoint/2010/main" val="213633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Picture libraries all allow you to download and low resolution watermarked image mostly described “composite” or “comp” which you can use in your design work in the planning stage. Once the client has signed off the design you would then pay for usage rights and download the appropriate higher resolution images from the library</a:t>
            </a:r>
          </a:p>
        </p:txBody>
      </p:sp>
      <p:sp>
        <p:nvSpPr>
          <p:cNvPr id="4" name="Slide Number Placeholder 3"/>
          <p:cNvSpPr>
            <a:spLocks noGrp="1"/>
          </p:cNvSpPr>
          <p:nvPr>
            <p:ph type="sldNum" sz="quarter"/>
          </p:nvPr>
        </p:nvSpPr>
        <p:spPr/>
        <p:txBody>
          <a:bodyPr/>
          <a:lstStyle/>
          <a:p>
            <a:pPr>
              <a:defRPr/>
            </a:pPr>
            <a:fld id="{EB0B2FC3-08D7-0A43-AB06-8DC7FDA51709}" type="slidenum">
              <a:rPr lang="en-GB" smtClean="0"/>
              <a:pPr>
                <a:defRPr/>
              </a:pPr>
              <a:t>5</a:t>
            </a:fld>
            <a:endParaRPr lang="en-GB"/>
          </a:p>
        </p:txBody>
      </p:sp>
    </p:spTree>
    <p:extLst>
      <p:ext uri="{BB962C8B-B14F-4D97-AF65-F5344CB8AC3E}">
        <p14:creationId xmlns:p14="http://schemas.microsoft.com/office/powerpoint/2010/main" val="190791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cheaper options to purchasing royalty free images such as </a:t>
            </a:r>
            <a:r>
              <a:rPr lang="en-US" dirty="0" err="1"/>
              <a:t>istock</a:t>
            </a:r>
            <a:endParaRPr lang="en-US" dirty="0"/>
          </a:p>
        </p:txBody>
      </p:sp>
      <p:sp>
        <p:nvSpPr>
          <p:cNvPr id="4" name="Slide Number Placeholder 3"/>
          <p:cNvSpPr>
            <a:spLocks noGrp="1"/>
          </p:cNvSpPr>
          <p:nvPr>
            <p:ph type="sldNum" sz="quarter" idx="10"/>
          </p:nvPr>
        </p:nvSpPr>
        <p:spPr/>
        <p:txBody>
          <a:bodyPr/>
          <a:lstStyle/>
          <a:p>
            <a:fld id="{7BD2262A-C957-A345-B9BD-0C1978553551}" type="slidenum">
              <a:rPr lang="en-US" smtClean="0"/>
              <a:t>7</a:t>
            </a:fld>
            <a:endParaRPr lang="en-US"/>
          </a:p>
        </p:txBody>
      </p:sp>
    </p:spTree>
    <p:extLst>
      <p:ext uri="{BB962C8B-B14F-4D97-AF65-F5344CB8AC3E}">
        <p14:creationId xmlns:p14="http://schemas.microsoft.com/office/powerpoint/2010/main" val="130790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Creative commons licenses offer a range of options to distribute design work.</a:t>
            </a:r>
          </a:p>
        </p:txBody>
      </p:sp>
      <p:sp>
        <p:nvSpPr>
          <p:cNvPr id="4" name="Slide Number Placeholder 3"/>
          <p:cNvSpPr>
            <a:spLocks noGrp="1"/>
          </p:cNvSpPr>
          <p:nvPr>
            <p:ph type="sldNum" sz="quarter" idx="10"/>
          </p:nvPr>
        </p:nvSpPr>
        <p:spPr/>
        <p:txBody>
          <a:bodyPr/>
          <a:lstStyle/>
          <a:p>
            <a:fld id="{7BD2262A-C957-A345-B9BD-0C1978553551}" type="slidenum">
              <a:rPr lang="en-US" smtClean="0"/>
              <a:t>10</a:t>
            </a:fld>
            <a:endParaRPr lang="en-US"/>
          </a:p>
        </p:txBody>
      </p:sp>
    </p:spTree>
    <p:extLst>
      <p:ext uri="{BB962C8B-B14F-4D97-AF65-F5344CB8AC3E}">
        <p14:creationId xmlns:p14="http://schemas.microsoft.com/office/powerpoint/2010/main" val="210113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whole number of websites that offer CC0 (public domain) photographs to use in your design concepts</a:t>
            </a:r>
          </a:p>
        </p:txBody>
      </p:sp>
      <p:sp>
        <p:nvSpPr>
          <p:cNvPr id="4" name="Slide Number Placeholder 3"/>
          <p:cNvSpPr>
            <a:spLocks noGrp="1"/>
          </p:cNvSpPr>
          <p:nvPr>
            <p:ph type="sldNum" sz="quarter" idx="10"/>
          </p:nvPr>
        </p:nvSpPr>
        <p:spPr/>
        <p:txBody>
          <a:bodyPr/>
          <a:lstStyle/>
          <a:p>
            <a:fld id="{7BD2262A-C957-A345-B9BD-0C1978553551}" type="slidenum">
              <a:rPr lang="en-US" smtClean="0"/>
              <a:t>15</a:t>
            </a:fld>
            <a:endParaRPr lang="en-US"/>
          </a:p>
        </p:txBody>
      </p:sp>
    </p:spTree>
    <p:extLst>
      <p:ext uri="{BB962C8B-B14F-4D97-AF65-F5344CB8AC3E}">
        <p14:creationId xmlns:p14="http://schemas.microsoft.com/office/powerpoint/2010/main" val="205036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2262A-C957-A345-B9BD-0C1978553551}" type="slidenum">
              <a:rPr lang="en-US" smtClean="0"/>
              <a:t>19</a:t>
            </a:fld>
            <a:endParaRPr lang="en-US"/>
          </a:p>
        </p:txBody>
      </p:sp>
    </p:spTree>
    <p:extLst>
      <p:ext uri="{BB962C8B-B14F-4D97-AF65-F5344CB8AC3E}">
        <p14:creationId xmlns:p14="http://schemas.microsoft.com/office/powerpoint/2010/main" val="909057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634373" y="385819"/>
            <a:ext cx="12131917" cy="567477"/>
          </a:xfrm>
          <a:prstGeom prst="rect">
            <a:avLst/>
          </a:prstGeom>
        </p:spPr>
        <p:txBody>
          <a:bodyPr vert="horz" lIns="0" tIns="0" rIns="0" bIns="0" rtlCol="0" anchor="t">
            <a:normAutofit/>
          </a:bodyPr>
          <a:lstStyle>
            <a:lvl1pPr algn="l" defTabSz="755957" rtl="0" eaLnBrk="1" latinLnBrk="0" hangingPunct="1">
              <a:lnSpc>
                <a:spcPct val="100000"/>
              </a:lnSpc>
              <a:spcBef>
                <a:spcPct val="0"/>
              </a:spcBef>
              <a:buNone/>
              <a:defRPr sz="3600" kern="1200" cap="all" spc="380" baseline="0">
                <a:solidFill>
                  <a:schemeClr val="tx2"/>
                </a:solidFill>
                <a:latin typeface="+mj-lt"/>
                <a:ea typeface="+mj-ea"/>
                <a:cs typeface="+mj-cs"/>
              </a:defRPr>
            </a:lvl1pPr>
          </a:lstStyle>
          <a:p>
            <a:r>
              <a:rPr lang="en-US"/>
              <a:t>Click to edit Master title style</a:t>
            </a:r>
            <a:endParaRPr lang="en-GB" dirty="0"/>
          </a:p>
        </p:txBody>
      </p:sp>
      <p:sp>
        <p:nvSpPr>
          <p:cNvPr id="7" name="Subtitle 2"/>
          <p:cNvSpPr>
            <a:spLocks noGrp="1"/>
          </p:cNvSpPr>
          <p:nvPr>
            <p:ph type="subTitle" idx="1" hasCustomPrompt="1"/>
          </p:nvPr>
        </p:nvSpPr>
        <p:spPr>
          <a:xfrm>
            <a:off x="634373" y="953293"/>
            <a:ext cx="12131917" cy="5874543"/>
          </a:xfrm>
          <a:prstGeom prst="rect">
            <a:avLst/>
          </a:prstGeom>
        </p:spPr>
        <p:txBody>
          <a:bodyPr vert="horz" lIns="0" tIns="0" rIns="0" bIns="0" rtlCol="0">
            <a:normAutofit/>
          </a:bodyPr>
          <a:lstStyle>
            <a:lvl1pPr marL="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1pPr>
            <a:lvl2pPr marL="1809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2pPr>
            <a:lvl3pPr marL="3587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3pPr>
            <a:lvl4pPr marL="5397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4pPr>
            <a:lvl5pPr marL="7175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8318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5295" cy="5144363"/>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5295" cy="5144363"/>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 </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3"/>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 </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3"/>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3"/>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t>
            </a:r>
            <a:br>
              <a:rPr lang="en-US"/>
            </a:br>
            <a:r>
              <a:rPr lang="en-US"/>
              <a:t>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a:t>
            </a:r>
          </a:p>
          <a:p>
            <a:r>
              <a:rPr lang="en-US"/>
              <a:t>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3"/>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3"/>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AMEND </a:t>
            </a:r>
            <a:br>
              <a:rPr lang="en-US"/>
            </a:br>
            <a:r>
              <a:rPr lang="en-US"/>
              <a:t>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a:t>
            </a:r>
            <a:r>
              <a:rPr lang="en-US" err="1"/>
              <a:t>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63"/>
            <a:ext cx="9145295" cy="5144363"/>
          </a:xfrm>
          <a:prstGeom prst="rect">
            <a:avLst/>
          </a:prstGeom>
        </p:spPr>
      </p:pic>
      <p:sp>
        <p:nvSpPr>
          <p:cNvPr id="5" name="Title 1"/>
          <p:cNvSpPr>
            <a:spLocks noGrp="1"/>
          </p:cNvSpPr>
          <p:nvPr>
            <p:ph type="ctrTitle" hasCustomPrompt="1"/>
          </p:nvPr>
        </p:nvSpPr>
        <p:spPr>
          <a:xfrm>
            <a:off x="558360" y="1071124"/>
            <a:ext cx="8028574" cy="1009042"/>
          </a:xfrm>
          <a:prstGeom prst="rect">
            <a:avLst/>
          </a:prstGeom>
        </p:spPr>
        <p:txBody>
          <a:bodyPr anchor="b">
            <a:normAutofit/>
          </a:bodyPr>
          <a:lstStyle>
            <a:lvl1pPr algn="l">
              <a:defRPr sz="2041" spc="340" baseline="0">
                <a:solidFill>
                  <a:schemeClr val="tx1"/>
                </a:solidFill>
                <a:latin typeface="+mj-lt"/>
              </a:defRPr>
            </a:lvl1pPr>
          </a:lstStyle>
          <a:p>
            <a:r>
              <a:rPr lang="en-US"/>
              <a:t>Click to AMEND </a:t>
            </a:r>
            <a:br>
              <a:rPr lang="en-US"/>
            </a:br>
            <a:r>
              <a:rPr lang="en-US"/>
              <a:t>title</a:t>
            </a:r>
            <a:endParaRPr lang="en-GB"/>
          </a:p>
        </p:txBody>
      </p:sp>
      <p:sp>
        <p:nvSpPr>
          <p:cNvPr id="6" name="Subtitle 2"/>
          <p:cNvSpPr>
            <a:spLocks noGrp="1"/>
          </p:cNvSpPr>
          <p:nvPr>
            <p:ph type="subTitle" idx="1" hasCustomPrompt="1"/>
          </p:nvPr>
        </p:nvSpPr>
        <p:spPr>
          <a:xfrm>
            <a:off x="558360" y="2166574"/>
            <a:ext cx="5455780" cy="518454"/>
          </a:xfrm>
          <a:prstGeom prst="rect">
            <a:avLst/>
          </a:prstGeom>
        </p:spPr>
        <p:txBody>
          <a:bodyPr>
            <a:normAutofit/>
          </a:bodyPr>
          <a:lstStyle>
            <a:lvl1pPr marL="0" indent="0" algn="l">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2"/>
          </a:xfrm>
          <a:prstGeom prst="rect">
            <a:avLst/>
          </a:prstGeom>
        </p:spPr>
      </p:pic>
      <p:sp>
        <p:nvSpPr>
          <p:cNvPr id="5" name="Title 1"/>
          <p:cNvSpPr>
            <a:spLocks noGrp="1"/>
          </p:cNvSpPr>
          <p:nvPr>
            <p:ph type="ctrTitle" hasCustomPrompt="1"/>
          </p:nvPr>
        </p:nvSpPr>
        <p:spPr>
          <a:xfrm>
            <a:off x="558360" y="1595825"/>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AMEND title</a:t>
            </a:r>
            <a:endParaRPr lang="en-GB"/>
          </a:p>
        </p:txBody>
      </p:sp>
      <p:sp>
        <p:nvSpPr>
          <p:cNvPr id="6" name="Subtitle 2"/>
          <p:cNvSpPr>
            <a:spLocks noGrp="1"/>
          </p:cNvSpPr>
          <p:nvPr>
            <p:ph type="subTitle" idx="1" hasCustomPrompt="1"/>
          </p:nvPr>
        </p:nvSpPr>
        <p:spPr>
          <a:xfrm>
            <a:off x="1844757" y="2691275"/>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3" cy="5144362"/>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5968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269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5293" cy="5144362"/>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2" cy="5144362"/>
          </a:xfrm>
          <a:prstGeom prst="rect">
            <a:avLst/>
          </a:prstGeom>
        </p:spPr>
      </p:pic>
      <p:sp>
        <p:nvSpPr>
          <p:cNvPr id="5" name="Title 1"/>
          <p:cNvSpPr>
            <a:spLocks noGrp="1"/>
          </p:cNvSpPr>
          <p:nvPr>
            <p:ph type="ctrTitle" hasCustomPrompt="1"/>
          </p:nvPr>
        </p:nvSpPr>
        <p:spPr>
          <a:xfrm>
            <a:off x="558360" y="1618312"/>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t>
            </a:r>
            <a:br>
              <a:rPr lang="en-US"/>
            </a:br>
            <a:r>
              <a:rPr lang="en-US"/>
              <a:t>AMEND title</a:t>
            </a:r>
            <a:endParaRPr lang="en-GB"/>
          </a:p>
        </p:txBody>
      </p:sp>
      <p:sp>
        <p:nvSpPr>
          <p:cNvPr id="6" name="Subtitle 2"/>
          <p:cNvSpPr>
            <a:spLocks noGrp="1"/>
          </p:cNvSpPr>
          <p:nvPr>
            <p:ph type="subTitle" idx="1" hasCustomPrompt="1"/>
          </p:nvPr>
        </p:nvSpPr>
        <p:spPr>
          <a:xfrm>
            <a:off x="1844757" y="2713763"/>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2" cy="5144362"/>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2" cy="5144362"/>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45292" cy="5144361"/>
          </a:xfrm>
          <a:prstGeom prst="rect">
            <a:avLst/>
          </a:prstGeom>
        </p:spPr>
      </p:pic>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754466" y="3526580"/>
            <a:ext cx="6858000" cy="1009043"/>
          </a:xfrm>
        </p:spPr>
        <p:txBody>
          <a:bodyPr anchor="b">
            <a:normAutofit/>
          </a:bodyPr>
          <a:lstStyle>
            <a:lvl1pPr algn="r">
              <a:defRPr sz="2042" spc="341" baseline="0">
                <a:solidFill>
                  <a:schemeClr val="bg1"/>
                </a:solidFill>
              </a:defRPr>
            </a:lvl1pPr>
          </a:lstStyle>
          <a:p>
            <a:r>
              <a:rPr lang="en-US" dirty="0"/>
              <a:t>Click to edit title</a:t>
            </a:r>
            <a:endParaRPr lang="en-GB" dirty="0"/>
          </a:p>
        </p:txBody>
      </p:sp>
      <p:sp>
        <p:nvSpPr>
          <p:cNvPr id="10" name="Subtitle 2"/>
          <p:cNvSpPr>
            <a:spLocks noGrp="1"/>
          </p:cNvSpPr>
          <p:nvPr>
            <p:ph type="subTitle" idx="1" hasCustomPrompt="1"/>
          </p:nvPr>
        </p:nvSpPr>
        <p:spPr>
          <a:xfrm>
            <a:off x="1754466" y="4622032"/>
            <a:ext cx="6858000" cy="518455"/>
          </a:xfrm>
        </p:spPr>
        <p:txBody>
          <a:bodyPr>
            <a:normAutofit/>
          </a:bodyPr>
          <a:lstStyle>
            <a:lvl1pPr marL="0" indent="0" algn="r">
              <a:buNone/>
              <a:defRPr sz="1021" cap="all" spc="136" baseline="0">
                <a:solidFill>
                  <a:schemeClr val="bg1"/>
                </a:solidFill>
              </a:defRPr>
            </a:lvl1pPr>
            <a:lvl2pPr marL="257173" indent="0" algn="ctr">
              <a:buNone/>
              <a:defRPr sz="1125"/>
            </a:lvl2pPr>
            <a:lvl3pPr marL="514344" indent="0" algn="ctr">
              <a:buNone/>
              <a:defRPr sz="1013"/>
            </a:lvl3pPr>
            <a:lvl4pPr marL="771517" indent="0" algn="ctr">
              <a:buNone/>
              <a:defRPr sz="900"/>
            </a:lvl4pPr>
            <a:lvl5pPr marL="1028688" indent="0" algn="ctr">
              <a:buNone/>
              <a:defRPr sz="900"/>
            </a:lvl5pPr>
            <a:lvl6pPr marL="1285860" indent="0" algn="ctr">
              <a:buNone/>
              <a:defRPr sz="900"/>
            </a:lvl6pPr>
            <a:lvl7pPr marL="1543031" indent="0" algn="ctr">
              <a:buNone/>
              <a:defRPr sz="900"/>
            </a:lvl7pPr>
            <a:lvl8pPr marL="1800203" indent="0" algn="ctr">
              <a:buNone/>
              <a:defRPr sz="900"/>
            </a:lvl8pPr>
            <a:lvl9pPr marL="2057375" indent="0" algn="ctr">
              <a:buNone/>
              <a:defRPr sz="900"/>
            </a:lvl9pPr>
          </a:lstStyle>
          <a:p>
            <a:r>
              <a:rPr lang="en-US" dirty="0"/>
              <a:t>Click to edit subtitle</a:t>
            </a:r>
            <a:endParaRPr lang="en-GB"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1635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5292" cy="5144361"/>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45292" cy="5144361"/>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45292" cy="5144361"/>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45292" cy="5144361"/>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a:ext>
            </a:extLst>
          </a:blip>
          <a:srcRect/>
          <a:stretch/>
        </p:blipFill>
        <p:spPr>
          <a:xfrm>
            <a:off x="1" y="234"/>
            <a:ext cx="9145295" cy="5184544"/>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98847" y="3439859"/>
            <a:ext cx="3546306" cy="1744919"/>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798847" y="-7643"/>
            <a:ext cx="3546306" cy="1481909"/>
          </a:xfrm>
          <a:prstGeom prst="rect">
            <a:avLst/>
          </a:prstGeom>
        </p:spPr>
      </p:pic>
      <p:pic>
        <p:nvPicPr>
          <p:cNvPr id="12" name="Picture 1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28152" y="367008"/>
            <a:ext cx="1874174" cy="709402"/>
          </a:xfrm>
          <a:prstGeom prst="rect">
            <a:avLst/>
          </a:prstGeom>
        </p:spPr>
      </p:pic>
      <p:pic>
        <p:nvPicPr>
          <p:cNvPr id="14" name="Picture 13"/>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a:ext>
            </a:extLst>
          </a:blip>
          <a:stretch>
            <a:fillRect/>
          </a:stretch>
        </p:blipFill>
        <p:spPr>
          <a:xfrm>
            <a:off x="7362350" y="512513"/>
            <a:ext cx="1127184" cy="911923"/>
          </a:xfrm>
          <a:prstGeom prst="rect">
            <a:avLst/>
          </a:prstGeom>
        </p:spPr>
      </p:pic>
      <p:sp>
        <p:nvSpPr>
          <p:cNvPr id="24"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a:t>
            </a:r>
            <a:r>
              <a:rPr lang="en-US" err="1"/>
              <a:t>titlE</a:t>
            </a:r>
            <a:endParaRPr lang="en-GB"/>
          </a:p>
        </p:txBody>
      </p:sp>
      <p:sp>
        <p:nvSpPr>
          <p:cNvPr id="25"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a:t>
            </a:r>
            <a:r>
              <a:rPr lang="en-US" err="1"/>
              <a:t>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p>
            <a:fld id="{3B9CD0AC-EB2B-4CC7-9248-133F3FCBBCD8}"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p>
            <a:fld id="{7B914098-EA5F-4E0F-8262-B37EEDEAEE84}" type="slidenum">
              <a:rPr lang="en-GB" smtClean="0"/>
              <a:t>‹#›</a:t>
            </a:fld>
            <a:endParaRPr lang="en-GB"/>
          </a:p>
        </p:txBody>
      </p:sp>
      <p:sp>
        <p:nvSpPr>
          <p:cNvPr id="7" name="Content Placeholder 4"/>
          <p:cNvSpPr>
            <a:spLocks noGrp="1"/>
          </p:cNvSpPr>
          <p:nvPr>
            <p:ph idx="1"/>
          </p:nvPr>
        </p:nvSpPr>
        <p:spPr>
          <a:xfrm>
            <a:off x="431608" y="1061415"/>
            <a:ext cx="8376365" cy="3584154"/>
          </a:xfrm>
          <a:prstGeom prst="rect">
            <a:avLst/>
          </a:prstGeom>
        </p:spPr>
        <p:txBody>
          <a:bodyPr>
            <a:normAutofit/>
          </a:bodyPr>
          <a:lstStyle/>
          <a:p>
            <a:pPr lvl="0"/>
            <a:r>
              <a:rPr lang="en-US"/>
              <a:t>Click to edit Master text styles</a:t>
            </a:r>
          </a:p>
        </p:txBody>
      </p:sp>
      <p:sp>
        <p:nvSpPr>
          <p:cNvPr id="8" name="Text Placeholder 13"/>
          <p:cNvSpPr>
            <a:spLocks noGrp="1"/>
          </p:cNvSpPr>
          <p:nvPr>
            <p:ph type="body" sz="quarter" idx="14" hasCustomPrompt="1"/>
          </p:nvPr>
        </p:nvSpPr>
        <p:spPr>
          <a:xfrm>
            <a:off x="431608" y="695595"/>
            <a:ext cx="8376365" cy="320791"/>
          </a:xfrm>
          <a:prstGeom prst="rect">
            <a:avLst/>
          </a:prstGeom>
        </p:spPr>
        <p:txBody>
          <a:bodyPr>
            <a:normAutofit/>
          </a:bodyPr>
          <a:lstStyle>
            <a:lvl1pPr>
              <a:defRPr sz="1633" spc="259" baseline="0">
                <a:solidFill>
                  <a:schemeClr val="tx1"/>
                </a:solidFill>
              </a:defRPr>
            </a:lvl1pPr>
          </a:lstStyle>
          <a:p>
            <a:pPr lvl="0"/>
            <a:r>
              <a:rPr lang="en-US"/>
              <a:t>SUBHEADER</a:t>
            </a:r>
            <a:endParaRPr lang="en-GB"/>
          </a:p>
        </p:txBody>
      </p:sp>
      <p:sp>
        <p:nvSpPr>
          <p:cNvPr id="9" name="Title 6"/>
          <p:cNvSpPr>
            <a:spLocks noGrp="1"/>
          </p:cNvSpPr>
          <p:nvPr>
            <p:ph type="title" hasCustomPrompt="1"/>
          </p:nvPr>
        </p:nvSpPr>
        <p:spPr>
          <a:xfrm>
            <a:off x="431608" y="262506"/>
            <a:ext cx="8376365" cy="386104"/>
          </a:xfrm>
          <a:prstGeom prst="rect">
            <a:avLst/>
          </a:prstGeom>
        </p:spPr>
        <p:txBody>
          <a:bodyPr>
            <a:normAutofit/>
          </a:bodyPr>
          <a:lstStyle>
            <a:lvl1pPr>
              <a:defRPr sz="2449" baseline="0"/>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noChangeAspect="1"/>
          </p:cNvSpPr>
          <p:nvPr>
            <p:ph type="pic" sz="quarter" idx="13"/>
          </p:nvPr>
        </p:nvSpPr>
        <p:spPr>
          <a:xfrm>
            <a:off x="4831997" y="2"/>
            <a:ext cx="4312004" cy="5143500"/>
          </a:xfrm>
          <a:prstGeom prst="rect">
            <a:avLst/>
          </a:prstGeom>
        </p:spPr>
        <p:txBody>
          <a:bodyPr/>
          <a:lstStyle/>
          <a:p>
            <a:r>
              <a:rPr lang="en-US"/>
              <a:t>Drag picture to placeholder or click icon to add</a:t>
            </a:r>
            <a:endParaRPr lang="en-GB"/>
          </a:p>
        </p:txBody>
      </p:sp>
      <p:sp>
        <p:nvSpPr>
          <p:cNvPr id="10" name="Content Placeholder 4"/>
          <p:cNvSpPr>
            <a:spLocks noGrp="1"/>
          </p:cNvSpPr>
          <p:nvPr>
            <p:ph idx="1"/>
          </p:nvPr>
        </p:nvSpPr>
        <p:spPr>
          <a:xfrm>
            <a:off x="431607" y="1061415"/>
            <a:ext cx="4205561" cy="3584154"/>
          </a:xfrm>
          <a:prstGeom prst="rect">
            <a:avLst/>
          </a:prstGeom>
        </p:spPr>
        <p:txBody>
          <a:bodyPr>
            <a:normAutofit/>
          </a:bodyPr>
          <a:lstStyle>
            <a:lvl1pPr>
              <a:defRPr>
                <a:solidFill>
                  <a:schemeClr val="bg1"/>
                </a:solidFill>
              </a:defRPr>
            </a:lvl1pPr>
          </a:lstStyle>
          <a:p>
            <a:pPr lvl="0"/>
            <a:r>
              <a:rPr lang="en-US"/>
              <a:t>Click to edit Master text styles</a:t>
            </a:r>
          </a:p>
        </p:txBody>
      </p:sp>
      <p:sp>
        <p:nvSpPr>
          <p:cNvPr id="14" name="Text Placeholder 13"/>
          <p:cNvSpPr>
            <a:spLocks noGrp="1"/>
          </p:cNvSpPr>
          <p:nvPr>
            <p:ph type="body" sz="quarter" idx="14" hasCustomPrompt="1"/>
          </p:nvPr>
        </p:nvSpPr>
        <p:spPr>
          <a:xfrm>
            <a:off x="431607" y="695595"/>
            <a:ext cx="4205561" cy="320791"/>
          </a:xfrm>
          <a:prstGeom prst="rect">
            <a:avLst/>
          </a:prstGeom>
        </p:spPr>
        <p:txBody>
          <a:bodyPr>
            <a:normAutofit/>
          </a:bodyPr>
          <a:lstStyle>
            <a:lvl1pPr>
              <a:defRPr sz="1633" spc="259" baseline="0">
                <a:solidFill>
                  <a:schemeClr val="bg1"/>
                </a:solidFill>
              </a:defRPr>
            </a:lvl1pPr>
          </a:lstStyle>
          <a:p>
            <a:pPr lvl="0"/>
            <a:r>
              <a:rPr lang="en-US"/>
              <a:t>SUBHEADER</a:t>
            </a:r>
            <a:endParaRPr lang="en-GB"/>
          </a:p>
        </p:txBody>
      </p:sp>
      <p:sp>
        <p:nvSpPr>
          <p:cNvPr id="17" name="Title 6"/>
          <p:cNvSpPr>
            <a:spLocks noGrp="1"/>
          </p:cNvSpPr>
          <p:nvPr>
            <p:ph type="title" hasCustomPrompt="1"/>
          </p:nvPr>
        </p:nvSpPr>
        <p:spPr>
          <a:xfrm>
            <a:off x="431607" y="262506"/>
            <a:ext cx="4205561" cy="386104"/>
          </a:xfrm>
          <a:prstGeom prst="rect">
            <a:avLst/>
          </a:prstGeom>
        </p:spPr>
        <p:txBody>
          <a:bodyPr>
            <a:noAutofit/>
          </a:bodyPr>
          <a:lstStyle>
            <a:lvl1pPr>
              <a:defRPr sz="2449">
                <a:solidFill>
                  <a:schemeClr val="bg1"/>
                </a:solidFill>
              </a:defRPr>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2" name="Title 1"/>
          <p:cNvSpPr>
            <a:spLocks noGrp="1"/>
          </p:cNvSpPr>
          <p:nvPr>
            <p:ph type="title"/>
          </p:nvPr>
        </p:nvSpPr>
        <p:spPr>
          <a:xfrm>
            <a:off x="431608" y="262506"/>
            <a:ext cx="8254175" cy="386104"/>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063745" y="2969231"/>
            <a:ext cx="2280908" cy="1531448"/>
          </a:xfrm>
          <a:prstGeom prst="rect">
            <a:avLst/>
          </a:prstGeom>
        </p:spPr>
        <p:txBody>
          <a:bodyPr/>
          <a:lstStyle>
            <a:lvl1pPr algn="ctr">
              <a:spcAft>
                <a:spcPts val="408"/>
              </a:spcAft>
              <a:defRPr sz="748" spc="218" baseline="0"/>
            </a:lvl1pPr>
            <a:lvl2pPr algn="ctr">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a:xfrm>
            <a:off x="6136050" y="4753440"/>
            <a:ext cx="1864821" cy="137531"/>
          </a:xfrm>
          <a:prstGeom prst="rect">
            <a:avLst/>
          </a:prstGeom>
        </p:spPr>
        <p:txBody>
          <a:bodyPr/>
          <a:lstStyle/>
          <a:p>
            <a:fld id="{38D35A4E-DED3-46A1-A7CF-EEE1AC785408}"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p>
            <a:fld id="{7B914098-EA5F-4E0F-8262-B37EEDEAEE84}" type="slidenum">
              <a:rPr lang="en-GB" smtClean="0"/>
              <a:t>‹#›</a:t>
            </a:fld>
            <a:endParaRPr lang="en-GB"/>
          </a:p>
        </p:txBody>
      </p:sp>
      <p:sp>
        <p:nvSpPr>
          <p:cNvPr id="8" name="Content Placeholder 2"/>
          <p:cNvSpPr>
            <a:spLocks noGrp="1"/>
          </p:cNvSpPr>
          <p:nvPr>
            <p:ph idx="13"/>
          </p:nvPr>
        </p:nvSpPr>
        <p:spPr>
          <a:xfrm>
            <a:off x="3442407" y="2969231"/>
            <a:ext cx="2280908" cy="1531448"/>
          </a:xfrm>
          <a:prstGeom prst="rect">
            <a:avLst/>
          </a:prstGeom>
        </p:spPr>
        <p:txBody>
          <a:bodyPr/>
          <a:lstStyle>
            <a:lvl1pPr algn="ctr">
              <a:spcAft>
                <a:spcPts val="408"/>
              </a:spcAft>
              <a:defRPr sz="748" spc="218" baseline="0"/>
            </a:lvl1pPr>
            <a:lvl2pPr algn="ctr">
              <a:defRPr/>
            </a:lvl2pPr>
          </a:lstStyle>
          <a:p>
            <a:pPr lvl="0"/>
            <a:r>
              <a:rPr lang="en-US"/>
              <a:t>Click to edit Master text styles</a:t>
            </a:r>
          </a:p>
          <a:p>
            <a:pPr lvl="1"/>
            <a:r>
              <a:rPr lang="en-US"/>
              <a:t>Second level</a:t>
            </a:r>
          </a:p>
        </p:txBody>
      </p:sp>
      <p:sp>
        <p:nvSpPr>
          <p:cNvPr id="9" name="Content Placeholder 2"/>
          <p:cNvSpPr>
            <a:spLocks noGrp="1"/>
          </p:cNvSpPr>
          <p:nvPr>
            <p:ph idx="14"/>
          </p:nvPr>
        </p:nvSpPr>
        <p:spPr>
          <a:xfrm>
            <a:off x="5821069" y="2969231"/>
            <a:ext cx="2280908" cy="1531448"/>
          </a:xfrm>
          <a:prstGeom prst="rect">
            <a:avLst/>
          </a:prstGeom>
        </p:spPr>
        <p:txBody>
          <a:bodyPr/>
          <a:lstStyle>
            <a:lvl1pPr algn="ctr">
              <a:spcAft>
                <a:spcPts val="408"/>
              </a:spcAft>
              <a:defRPr sz="748" spc="218" baseline="0"/>
            </a:lvl1pPr>
            <a:lvl2pPr algn="ctr">
              <a:defRPr/>
            </a:lvl2pPr>
          </a:lstStyle>
          <a:p>
            <a:pPr lvl="0"/>
            <a:r>
              <a:rPr lang="en-US"/>
              <a:t>Click to edit Master text styles</a:t>
            </a:r>
          </a:p>
          <a:p>
            <a:pPr lvl="1"/>
            <a:r>
              <a:rPr lang="en-US"/>
              <a:t>Second level</a:t>
            </a:r>
          </a:p>
        </p:txBody>
      </p:sp>
      <p:sp>
        <p:nvSpPr>
          <p:cNvPr id="11" name="Picture Placeholder 10"/>
          <p:cNvSpPr>
            <a:spLocks noGrp="1"/>
          </p:cNvSpPr>
          <p:nvPr>
            <p:ph type="pic" sz="quarter" idx="15"/>
          </p:nvPr>
        </p:nvSpPr>
        <p:spPr>
          <a:xfrm>
            <a:off x="1372912" y="1395974"/>
            <a:ext cx="1662574" cy="1322671"/>
          </a:xfrm>
          <a:prstGeom prst="ellipse">
            <a:avLst/>
          </a:prstGeom>
        </p:spPr>
        <p:txBody>
          <a:bodyPr/>
          <a:lstStyle/>
          <a:p>
            <a:r>
              <a:rPr lang="en-US"/>
              <a:t>Drag picture to placeholder or click icon to add</a:t>
            </a:r>
            <a:endParaRPr lang="en-GB"/>
          </a:p>
        </p:txBody>
      </p:sp>
      <p:sp>
        <p:nvSpPr>
          <p:cNvPr id="12" name="Picture Placeholder 10"/>
          <p:cNvSpPr>
            <a:spLocks noGrp="1"/>
          </p:cNvSpPr>
          <p:nvPr>
            <p:ph type="pic" sz="quarter" idx="16"/>
          </p:nvPr>
        </p:nvSpPr>
        <p:spPr>
          <a:xfrm>
            <a:off x="3751574" y="1395974"/>
            <a:ext cx="1662574" cy="1322671"/>
          </a:xfrm>
          <a:prstGeom prst="ellipse">
            <a:avLst/>
          </a:prstGeom>
        </p:spPr>
        <p:txBody>
          <a:bodyPr/>
          <a:lstStyle/>
          <a:p>
            <a:r>
              <a:rPr lang="en-US"/>
              <a:t>Drag picture to placeholder or click icon to add</a:t>
            </a:r>
            <a:endParaRPr lang="en-GB"/>
          </a:p>
        </p:txBody>
      </p:sp>
      <p:sp>
        <p:nvSpPr>
          <p:cNvPr id="13" name="Picture Placeholder 10"/>
          <p:cNvSpPr>
            <a:spLocks noGrp="1"/>
          </p:cNvSpPr>
          <p:nvPr>
            <p:ph type="pic" sz="quarter" idx="17"/>
          </p:nvPr>
        </p:nvSpPr>
        <p:spPr>
          <a:xfrm>
            <a:off x="6130236" y="1395974"/>
            <a:ext cx="1662574" cy="1322671"/>
          </a:xfrm>
          <a:prstGeom prst="ellipse">
            <a:avLst/>
          </a:prstGeom>
        </p:spPr>
        <p:txBody>
          <a:bodyPr/>
          <a:lstStyle/>
          <a:p>
            <a:r>
              <a:rPr lang="en-US"/>
              <a:t>Drag picture to placeholder or click icon to add</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re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noChangeAspect="1"/>
          </p:cNvSpPr>
          <p:nvPr>
            <p:ph type="pic" sz="quarter" idx="13"/>
          </p:nvPr>
        </p:nvSpPr>
        <p:spPr>
          <a:xfrm>
            <a:off x="4831997" y="2"/>
            <a:ext cx="4312004" cy="5143500"/>
          </a:xfrm>
          <a:prstGeom prst="rect">
            <a:avLst/>
          </a:prstGeom>
        </p:spPr>
        <p:txBody>
          <a:bodyPr/>
          <a:lstStyle/>
          <a:p>
            <a:r>
              <a:rPr lang="en-US"/>
              <a:t>Drag picture to placeholder or click icon to add</a:t>
            </a:r>
            <a:endParaRPr lang="en-GB"/>
          </a:p>
        </p:txBody>
      </p:sp>
      <p:sp>
        <p:nvSpPr>
          <p:cNvPr id="20" name="Content Placeholder 4"/>
          <p:cNvSpPr>
            <a:spLocks noGrp="1"/>
          </p:cNvSpPr>
          <p:nvPr>
            <p:ph idx="1"/>
          </p:nvPr>
        </p:nvSpPr>
        <p:spPr>
          <a:xfrm>
            <a:off x="431607" y="1061415"/>
            <a:ext cx="4205561" cy="3584154"/>
          </a:xfrm>
          <a:prstGeom prst="rect">
            <a:avLst/>
          </a:prstGeom>
        </p:spPr>
        <p:txBody>
          <a:bodyPr>
            <a:normAutofit/>
          </a:bodyPr>
          <a:lstStyle>
            <a:lvl1pPr>
              <a:defRPr>
                <a:solidFill>
                  <a:schemeClr val="bg1"/>
                </a:solidFill>
              </a:defRPr>
            </a:lvl1pPr>
          </a:lstStyle>
          <a:p>
            <a:pPr lvl="0"/>
            <a:r>
              <a:rPr lang="en-US"/>
              <a:t>Click to edit Master text styles</a:t>
            </a:r>
          </a:p>
        </p:txBody>
      </p:sp>
      <p:sp>
        <p:nvSpPr>
          <p:cNvPr id="21" name="Text Placeholder 13"/>
          <p:cNvSpPr>
            <a:spLocks noGrp="1"/>
          </p:cNvSpPr>
          <p:nvPr>
            <p:ph type="body" sz="quarter" idx="14" hasCustomPrompt="1"/>
          </p:nvPr>
        </p:nvSpPr>
        <p:spPr>
          <a:xfrm>
            <a:off x="431607" y="695595"/>
            <a:ext cx="4205561" cy="320791"/>
          </a:xfrm>
          <a:prstGeom prst="rect">
            <a:avLst/>
          </a:prstGeom>
        </p:spPr>
        <p:txBody>
          <a:bodyPr>
            <a:normAutofit/>
          </a:bodyPr>
          <a:lstStyle>
            <a:lvl1pPr>
              <a:defRPr sz="1633" spc="259" baseline="0">
                <a:solidFill>
                  <a:schemeClr val="bg1"/>
                </a:solidFill>
              </a:defRPr>
            </a:lvl1pPr>
          </a:lstStyle>
          <a:p>
            <a:pPr lvl="0"/>
            <a:r>
              <a:rPr lang="en-US"/>
              <a:t>SUBHEADER</a:t>
            </a:r>
            <a:endParaRPr lang="en-GB"/>
          </a:p>
        </p:txBody>
      </p:sp>
      <p:sp>
        <p:nvSpPr>
          <p:cNvPr id="22" name="Title 6"/>
          <p:cNvSpPr>
            <a:spLocks noGrp="1"/>
          </p:cNvSpPr>
          <p:nvPr>
            <p:ph type="title" hasCustomPrompt="1"/>
          </p:nvPr>
        </p:nvSpPr>
        <p:spPr>
          <a:xfrm>
            <a:off x="431607" y="262506"/>
            <a:ext cx="4205561" cy="386104"/>
          </a:xfrm>
          <a:prstGeom prst="rect">
            <a:avLst/>
          </a:prstGeom>
        </p:spPr>
        <p:txBody>
          <a:bodyPr>
            <a:normAutofit/>
          </a:bodyPr>
          <a:lstStyle>
            <a:lvl1pPr>
              <a:defRPr sz="2449" baseline="0">
                <a:solidFill>
                  <a:schemeClr val="bg1"/>
                </a:solidFill>
              </a:defRPr>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red, text on right">
    <p:bg>
      <p:bgPr>
        <a:solidFill>
          <a:srgbClr val="E30613"/>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p:cNvSpPr>
          <p:nvPr>
            <p:ph type="pic" sz="quarter" idx="13"/>
          </p:nvPr>
        </p:nvSpPr>
        <p:spPr>
          <a:xfrm>
            <a:off x="-679" y="2"/>
            <a:ext cx="4312004" cy="5143500"/>
          </a:xfrm>
          <a:prstGeom prst="rect">
            <a:avLst/>
          </a:prstGeom>
        </p:spPr>
        <p:txBody>
          <a:bodyPr/>
          <a:lstStyle/>
          <a:p>
            <a:r>
              <a:rPr lang="en-US"/>
              <a:t>Drag picture to placeholder or click icon to add</a:t>
            </a:r>
            <a:endParaRPr lang="en-GB"/>
          </a:p>
        </p:txBody>
      </p:sp>
      <p:sp>
        <p:nvSpPr>
          <p:cNvPr id="10" name="Content Placeholder 4"/>
          <p:cNvSpPr>
            <a:spLocks noGrp="1"/>
          </p:cNvSpPr>
          <p:nvPr>
            <p:ph idx="1"/>
          </p:nvPr>
        </p:nvSpPr>
        <p:spPr>
          <a:xfrm>
            <a:off x="4637169" y="1061415"/>
            <a:ext cx="4205561" cy="3584154"/>
          </a:xfrm>
          <a:prstGeom prst="rect">
            <a:avLst/>
          </a:prstGeom>
        </p:spPr>
        <p:txBody>
          <a:bodyPr>
            <a:normAutofit/>
          </a:bodyPr>
          <a:lstStyle>
            <a:lvl1pPr>
              <a:defRPr>
                <a:solidFill>
                  <a:schemeClr val="bg1"/>
                </a:solidFill>
              </a:defRPr>
            </a:lvl1pPr>
          </a:lstStyle>
          <a:p>
            <a:pPr lvl="0"/>
            <a:r>
              <a:rPr lang="en-US"/>
              <a:t>Click to edit Master text styles</a:t>
            </a:r>
          </a:p>
        </p:txBody>
      </p:sp>
      <p:sp>
        <p:nvSpPr>
          <p:cNvPr id="12" name="Text Placeholder 13"/>
          <p:cNvSpPr>
            <a:spLocks noGrp="1"/>
          </p:cNvSpPr>
          <p:nvPr>
            <p:ph type="body" sz="quarter" idx="14" hasCustomPrompt="1"/>
          </p:nvPr>
        </p:nvSpPr>
        <p:spPr>
          <a:xfrm>
            <a:off x="4637169" y="695595"/>
            <a:ext cx="4205561" cy="320791"/>
          </a:xfrm>
          <a:prstGeom prst="rect">
            <a:avLst/>
          </a:prstGeom>
        </p:spPr>
        <p:txBody>
          <a:bodyPr>
            <a:normAutofit/>
          </a:bodyPr>
          <a:lstStyle>
            <a:lvl1pPr>
              <a:defRPr sz="1633" spc="259" baseline="0">
                <a:solidFill>
                  <a:schemeClr val="bg1"/>
                </a:solidFill>
              </a:defRPr>
            </a:lvl1pPr>
          </a:lstStyle>
          <a:p>
            <a:pPr lvl="0"/>
            <a:r>
              <a:rPr lang="en-US"/>
              <a:t>SUBHEADER</a:t>
            </a:r>
            <a:endParaRPr lang="en-GB"/>
          </a:p>
        </p:txBody>
      </p:sp>
      <p:sp>
        <p:nvSpPr>
          <p:cNvPr id="13" name="Title 6"/>
          <p:cNvSpPr>
            <a:spLocks noGrp="1"/>
          </p:cNvSpPr>
          <p:nvPr>
            <p:ph type="title" hasCustomPrompt="1"/>
          </p:nvPr>
        </p:nvSpPr>
        <p:spPr>
          <a:xfrm>
            <a:off x="4637169" y="262506"/>
            <a:ext cx="4205561" cy="386104"/>
          </a:xfrm>
          <a:prstGeom prst="rect">
            <a:avLst/>
          </a:prstGeom>
        </p:spPr>
        <p:txBody>
          <a:bodyPr>
            <a:normAutofit/>
          </a:bodyPr>
          <a:lstStyle>
            <a:lvl1pPr>
              <a:defRPr sz="2449" baseline="0">
                <a:solidFill>
                  <a:schemeClr val="bg1"/>
                </a:solidFill>
              </a:defRPr>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hite">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p:cNvSpPr>
          <p:nvPr>
            <p:ph type="pic" sz="quarter" idx="13"/>
          </p:nvPr>
        </p:nvSpPr>
        <p:spPr>
          <a:xfrm>
            <a:off x="4831997" y="2"/>
            <a:ext cx="4312004" cy="5143500"/>
          </a:xfrm>
          <a:prstGeom prst="rect">
            <a:avLst/>
          </a:prstGeom>
        </p:spPr>
        <p:txBody>
          <a:bodyPr/>
          <a:lstStyle/>
          <a:p>
            <a:r>
              <a:rPr lang="en-US"/>
              <a:t>Drag picture to placeholder or click icon to add</a:t>
            </a:r>
            <a:endParaRPr lang="en-GB"/>
          </a:p>
        </p:txBody>
      </p:sp>
      <p:sp>
        <p:nvSpPr>
          <p:cNvPr id="10" name="Content Placeholder 4"/>
          <p:cNvSpPr>
            <a:spLocks noGrp="1"/>
          </p:cNvSpPr>
          <p:nvPr>
            <p:ph idx="1"/>
          </p:nvPr>
        </p:nvSpPr>
        <p:spPr>
          <a:xfrm>
            <a:off x="431607" y="1061415"/>
            <a:ext cx="4205561" cy="3584154"/>
          </a:xfrm>
          <a:prstGeom prst="rect">
            <a:avLst/>
          </a:prstGeom>
        </p:spPr>
        <p:txBody>
          <a:bodyPr>
            <a:normAutofit/>
          </a:bodyPr>
          <a:lstStyle/>
          <a:p>
            <a:pPr lvl="0"/>
            <a:r>
              <a:rPr lang="en-US"/>
              <a:t>Click to edit Master text styles</a:t>
            </a:r>
          </a:p>
        </p:txBody>
      </p:sp>
      <p:sp>
        <p:nvSpPr>
          <p:cNvPr id="12" name="Text Placeholder 13"/>
          <p:cNvSpPr>
            <a:spLocks noGrp="1"/>
          </p:cNvSpPr>
          <p:nvPr>
            <p:ph type="body" sz="quarter" idx="14" hasCustomPrompt="1"/>
          </p:nvPr>
        </p:nvSpPr>
        <p:spPr>
          <a:xfrm>
            <a:off x="431607" y="695595"/>
            <a:ext cx="4205561" cy="320791"/>
          </a:xfrm>
          <a:prstGeom prst="rect">
            <a:avLst/>
          </a:prstGeom>
        </p:spPr>
        <p:txBody>
          <a:bodyPr>
            <a:normAutofit/>
          </a:bodyPr>
          <a:lstStyle>
            <a:lvl1pPr>
              <a:defRPr sz="1633" spc="259" baseline="0">
                <a:solidFill>
                  <a:schemeClr val="tx1"/>
                </a:solidFill>
              </a:defRPr>
            </a:lvl1pPr>
          </a:lstStyle>
          <a:p>
            <a:pPr lvl="0"/>
            <a:r>
              <a:rPr lang="en-US"/>
              <a:t>SUBHEADER</a:t>
            </a:r>
            <a:endParaRPr lang="en-GB"/>
          </a:p>
        </p:txBody>
      </p:sp>
      <p:sp>
        <p:nvSpPr>
          <p:cNvPr id="13" name="Title 6"/>
          <p:cNvSpPr>
            <a:spLocks noGrp="1"/>
          </p:cNvSpPr>
          <p:nvPr>
            <p:ph type="title" hasCustomPrompt="1"/>
          </p:nvPr>
        </p:nvSpPr>
        <p:spPr>
          <a:xfrm>
            <a:off x="431607" y="262506"/>
            <a:ext cx="4205561" cy="386104"/>
          </a:xfrm>
          <a:prstGeom prst="rect">
            <a:avLst/>
          </a:prstGeom>
        </p:spPr>
        <p:txBody>
          <a:bodyPr>
            <a:normAutofit/>
          </a:bodyPr>
          <a:lstStyle>
            <a:lvl1pPr>
              <a:defRPr sz="2449" baseline="0">
                <a:solidFill>
                  <a:schemeClr val="tx1"/>
                </a:solidFill>
              </a:defRPr>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hite, text on right">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p:cNvSpPr>
          <p:nvPr>
            <p:ph type="pic" sz="quarter" idx="13"/>
          </p:nvPr>
        </p:nvSpPr>
        <p:spPr>
          <a:xfrm>
            <a:off x="-679" y="2"/>
            <a:ext cx="4312004" cy="5143500"/>
          </a:xfrm>
          <a:prstGeom prst="rect">
            <a:avLst/>
          </a:prstGeom>
        </p:spPr>
        <p:txBody>
          <a:bodyPr/>
          <a:lstStyle/>
          <a:p>
            <a:r>
              <a:rPr lang="en-US"/>
              <a:t>Drag picture to placeholder or click icon to add</a:t>
            </a:r>
            <a:endParaRPr lang="en-GB"/>
          </a:p>
        </p:txBody>
      </p:sp>
      <p:sp>
        <p:nvSpPr>
          <p:cNvPr id="10" name="Content Placeholder 4"/>
          <p:cNvSpPr>
            <a:spLocks noGrp="1"/>
          </p:cNvSpPr>
          <p:nvPr>
            <p:ph idx="1"/>
          </p:nvPr>
        </p:nvSpPr>
        <p:spPr>
          <a:xfrm>
            <a:off x="4637169" y="1061415"/>
            <a:ext cx="4205561" cy="3584154"/>
          </a:xfrm>
          <a:prstGeom prst="rect">
            <a:avLst/>
          </a:prstGeom>
        </p:spPr>
        <p:txBody>
          <a:bodyPr>
            <a:normAutofit/>
          </a:bodyPr>
          <a:lstStyle>
            <a:lvl1pPr>
              <a:defRPr>
                <a:solidFill>
                  <a:schemeClr val="tx1"/>
                </a:solidFill>
              </a:defRPr>
            </a:lvl1pPr>
          </a:lstStyle>
          <a:p>
            <a:pPr lvl="0"/>
            <a:r>
              <a:rPr lang="en-US"/>
              <a:t>Click to edit Master text styles</a:t>
            </a:r>
          </a:p>
        </p:txBody>
      </p:sp>
      <p:sp>
        <p:nvSpPr>
          <p:cNvPr id="12" name="Text Placeholder 13"/>
          <p:cNvSpPr>
            <a:spLocks noGrp="1"/>
          </p:cNvSpPr>
          <p:nvPr>
            <p:ph type="body" sz="quarter" idx="14" hasCustomPrompt="1"/>
          </p:nvPr>
        </p:nvSpPr>
        <p:spPr>
          <a:xfrm>
            <a:off x="4637169" y="695595"/>
            <a:ext cx="4205561" cy="320791"/>
          </a:xfrm>
          <a:prstGeom prst="rect">
            <a:avLst/>
          </a:prstGeom>
        </p:spPr>
        <p:txBody>
          <a:bodyPr>
            <a:normAutofit/>
          </a:bodyPr>
          <a:lstStyle>
            <a:lvl1pPr>
              <a:defRPr sz="1633" spc="259" baseline="0">
                <a:solidFill>
                  <a:schemeClr val="tx1"/>
                </a:solidFill>
              </a:defRPr>
            </a:lvl1pPr>
          </a:lstStyle>
          <a:p>
            <a:pPr lvl="0"/>
            <a:r>
              <a:rPr lang="en-US"/>
              <a:t>SUBHEADER</a:t>
            </a:r>
            <a:endParaRPr lang="en-GB"/>
          </a:p>
        </p:txBody>
      </p:sp>
      <p:sp>
        <p:nvSpPr>
          <p:cNvPr id="13" name="Title 6"/>
          <p:cNvSpPr>
            <a:spLocks noGrp="1"/>
          </p:cNvSpPr>
          <p:nvPr>
            <p:ph type="title" hasCustomPrompt="1"/>
          </p:nvPr>
        </p:nvSpPr>
        <p:spPr>
          <a:xfrm>
            <a:off x="4637169" y="262506"/>
            <a:ext cx="4205561" cy="386104"/>
          </a:xfrm>
          <a:prstGeom prst="rect">
            <a:avLst/>
          </a:prstGeom>
        </p:spPr>
        <p:txBody>
          <a:bodyPr>
            <a:normAutofit/>
          </a:bodyPr>
          <a:lstStyle>
            <a:lvl1pPr>
              <a:defRPr sz="2449" baseline="0">
                <a:solidFill>
                  <a:schemeClr val="tx1"/>
                </a:solidFill>
              </a:defRPr>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grey">
    <p:bg>
      <p:bgPr>
        <a:solidFill>
          <a:srgbClr val="D6DAD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tx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p:cNvSpPr>
          <p:nvPr>
            <p:ph type="pic" sz="quarter" idx="13"/>
          </p:nvPr>
        </p:nvSpPr>
        <p:spPr>
          <a:xfrm>
            <a:off x="4831997" y="2"/>
            <a:ext cx="4312004" cy="5143500"/>
          </a:xfrm>
          <a:prstGeom prst="rect">
            <a:avLst/>
          </a:prstGeom>
        </p:spPr>
        <p:txBody>
          <a:bodyPr/>
          <a:lstStyle/>
          <a:p>
            <a:r>
              <a:rPr lang="en-US"/>
              <a:t>Drag picture to placeholder or click icon to add</a:t>
            </a:r>
            <a:endParaRPr lang="en-GB"/>
          </a:p>
        </p:txBody>
      </p:sp>
      <p:sp>
        <p:nvSpPr>
          <p:cNvPr id="8" name="Title 3"/>
          <p:cNvSpPr>
            <a:spLocks noGrp="1"/>
          </p:cNvSpPr>
          <p:nvPr>
            <p:ph type="title"/>
          </p:nvPr>
        </p:nvSpPr>
        <p:spPr>
          <a:xfrm>
            <a:off x="431607" y="262506"/>
            <a:ext cx="4205561" cy="386104"/>
          </a:xfrm>
          <a:prstGeom prst="rect">
            <a:avLst/>
          </a:prstGeom>
        </p:spPr>
        <p:txBody>
          <a:bodyPr>
            <a:noAutofit/>
          </a:bodyPr>
          <a:lstStyle>
            <a:lvl1pPr>
              <a:defRPr>
                <a:solidFill>
                  <a:schemeClr val="tx1"/>
                </a:solidFill>
              </a:defRPr>
            </a:lvl1pPr>
          </a:lstStyle>
          <a:p>
            <a:r>
              <a:rPr lang="en-US" sz="2449"/>
              <a:t>Click to edit Master title style</a:t>
            </a:r>
            <a:endParaRPr lang="en-GB" sz="2449"/>
          </a:p>
        </p:txBody>
      </p:sp>
      <p:sp>
        <p:nvSpPr>
          <p:cNvPr id="10" name="Content Placeholder 4"/>
          <p:cNvSpPr>
            <a:spLocks noGrp="1"/>
          </p:cNvSpPr>
          <p:nvPr>
            <p:ph idx="1"/>
          </p:nvPr>
        </p:nvSpPr>
        <p:spPr>
          <a:xfrm>
            <a:off x="431607" y="1061415"/>
            <a:ext cx="4205561" cy="3584154"/>
          </a:xfrm>
          <a:prstGeom prst="rect">
            <a:avLst/>
          </a:prstGeom>
        </p:spPr>
        <p:txBody>
          <a:bodyPr>
            <a:noAutofit/>
          </a:bodyPr>
          <a:lstStyle>
            <a:lvl1pPr>
              <a:defRPr>
                <a:solidFill>
                  <a:schemeClr val="tx1"/>
                </a:solidFill>
              </a:defRPr>
            </a:lvl1pPr>
          </a:lstStyle>
          <a:p>
            <a:pPr lvl="0"/>
            <a:r>
              <a:rPr lang="en-US"/>
              <a:t>Click to edit Master text styles</a:t>
            </a:r>
          </a:p>
        </p:txBody>
      </p:sp>
      <p:sp>
        <p:nvSpPr>
          <p:cNvPr id="13" name="Text Placeholder 13"/>
          <p:cNvSpPr>
            <a:spLocks noGrp="1"/>
          </p:cNvSpPr>
          <p:nvPr>
            <p:ph type="body" sz="quarter" idx="14" hasCustomPrompt="1"/>
          </p:nvPr>
        </p:nvSpPr>
        <p:spPr>
          <a:xfrm>
            <a:off x="431607" y="695595"/>
            <a:ext cx="4205561" cy="320791"/>
          </a:xfrm>
          <a:prstGeom prst="rect">
            <a:avLst/>
          </a:prstGeom>
        </p:spPr>
        <p:txBody>
          <a:bodyPr>
            <a:normAutofit/>
          </a:bodyPr>
          <a:lstStyle>
            <a:lvl1pPr>
              <a:defRPr sz="1633" spc="259" baseline="0">
                <a:solidFill>
                  <a:schemeClr val="tx1"/>
                </a:solidFill>
              </a:defRPr>
            </a:lvl1pPr>
          </a:lstStyle>
          <a:p>
            <a:pPr lvl="0"/>
            <a:r>
              <a:rPr lang="en-US"/>
              <a:t>SUBHEADER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grey, text on right">
    <p:bg>
      <p:bgPr>
        <a:solidFill>
          <a:srgbClr val="D6DAD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94678D66-EF76-4296-97FC-0E08698CE4F1}"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p:cNvSpPr>
          <p:nvPr>
            <p:ph type="pic" sz="quarter" idx="13"/>
          </p:nvPr>
        </p:nvSpPr>
        <p:spPr>
          <a:xfrm>
            <a:off x="-679" y="2"/>
            <a:ext cx="4312004" cy="5143500"/>
          </a:xfrm>
          <a:prstGeom prst="rect">
            <a:avLst/>
          </a:prstGeom>
        </p:spPr>
        <p:txBody>
          <a:bodyPr/>
          <a:lstStyle/>
          <a:p>
            <a:r>
              <a:rPr lang="en-US"/>
              <a:t>Drag picture to placeholder or click icon to add</a:t>
            </a:r>
            <a:endParaRPr lang="en-GB"/>
          </a:p>
        </p:txBody>
      </p:sp>
      <p:sp>
        <p:nvSpPr>
          <p:cNvPr id="10" name="Content Placeholder 4"/>
          <p:cNvSpPr>
            <a:spLocks noGrp="1"/>
          </p:cNvSpPr>
          <p:nvPr>
            <p:ph idx="1"/>
          </p:nvPr>
        </p:nvSpPr>
        <p:spPr>
          <a:xfrm>
            <a:off x="4637169" y="1061415"/>
            <a:ext cx="4205561" cy="3584154"/>
          </a:xfrm>
          <a:prstGeom prst="rect">
            <a:avLst/>
          </a:prstGeom>
        </p:spPr>
        <p:txBody>
          <a:bodyPr>
            <a:normAutofit/>
          </a:bodyPr>
          <a:lstStyle>
            <a:lvl1pPr>
              <a:defRPr>
                <a:solidFill>
                  <a:schemeClr val="tx1"/>
                </a:solidFill>
              </a:defRPr>
            </a:lvl1pPr>
          </a:lstStyle>
          <a:p>
            <a:pPr lvl="0"/>
            <a:r>
              <a:rPr lang="en-US"/>
              <a:t>Click to edit Master text styles</a:t>
            </a:r>
          </a:p>
        </p:txBody>
      </p:sp>
      <p:sp>
        <p:nvSpPr>
          <p:cNvPr id="12" name="Text Placeholder 13"/>
          <p:cNvSpPr>
            <a:spLocks noGrp="1"/>
          </p:cNvSpPr>
          <p:nvPr>
            <p:ph type="body" sz="quarter" idx="14" hasCustomPrompt="1"/>
          </p:nvPr>
        </p:nvSpPr>
        <p:spPr>
          <a:xfrm>
            <a:off x="4637169" y="695595"/>
            <a:ext cx="4205561" cy="320791"/>
          </a:xfrm>
          <a:prstGeom prst="rect">
            <a:avLst/>
          </a:prstGeom>
        </p:spPr>
        <p:txBody>
          <a:bodyPr>
            <a:normAutofit/>
          </a:bodyPr>
          <a:lstStyle>
            <a:lvl1pPr>
              <a:defRPr sz="1633" spc="259" baseline="0">
                <a:solidFill>
                  <a:schemeClr val="tx1"/>
                </a:solidFill>
              </a:defRPr>
            </a:lvl1pPr>
          </a:lstStyle>
          <a:p>
            <a:pPr lvl="0"/>
            <a:r>
              <a:rPr lang="en-US"/>
              <a:t>SUBHEADER</a:t>
            </a:r>
            <a:endParaRPr lang="en-GB"/>
          </a:p>
        </p:txBody>
      </p:sp>
      <p:sp>
        <p:nvSpPr>
          <p:cNvPr id="13" name="Title 6"/>
          <p:cNvSpPr>
            <a:spLocks noGrp="1"/>
          </p:cNvSpPr>
          <p:nvPr>
            <p:ph type="title" hasCustomPrompt="1"/>
          </p:nvPr>
        </p:nvSpPr>
        <p:spPr>
          <a:xfrm>
            <a:off x="4637169" y="262506"/>
            <a:ext cx="4205561" cy="386104"/>
          </a:xfrm>
          <a:prstGeom prst="rect">
            <a:avLst/>
          </a:prstGeom>
        </p:spPr>
        <p:txBody>
          <a:bodyPr>
            <a:normAutofit/>
          </a:bodyPr>
          <a:lstStyle>
            <a:lvl1pPr>
              <a:defRPr sz="2449" baseline="0">
                <a:solidFill>
                  <a:schemeClr val="tx1"/>
                </a:solidFill>
              </a:defRPr>
            </a:lvl1pPr>
          </a:lstStyle>
          <a:p>
            <a:r>
              <a:rPr lang="en-US"/>
              <a:t>HEADER</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x Content &amp; 2 x Images">
    <p:bg>
      <p:bgPr>
        <a:solidFill>
          <a:schemeClr val="bg1">
            <a:lumMod val="50000"/>
          </a:schemeClr>
        </a:solidFill>
        <a:effectLst/>
      </p:bgPr>
    </p:bg>
    <p:spTree>
      <p:nvGrpSpPr>
        <p:cNvPr id="1" name=""/>
        <p:cNvGrpSpPr/>
        <p:nvPr/>
      </p:nvGrpSpPr>
      <p:grpSpPr>
        <a:xfrm>
          <a:off x="0" y="0"/>
          <a:ext cx="0" cy="0"/>
          <a:chOff x="0" y="0"/>
          <a:chExt cx="0" cy="0"/>
        </a:xfrm>
      </p:grpSpPr>
      <p:sp>
        <p:nvSpPr>
          <p:cNvPr id="13" name="Rectangle 12"/>
          <p:cNvSpPr/>
          <p:nvPr userDrawn="1"/>
        </p:nvSpPr>
        <p:spPr>
          <a:xfrm>
            <a:off x="2" y="-1"/>
            <a:ext cx="4569963" cy="2571750"/>
          </a:xfrm>
          <a:prstGeom prst="rect">
            <a:avLst/>
          </a:prstGeom>
          <a:solidFill>
            <a:srgbClr val="333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7"/>
          </a:p>
        </p:txBody>
      </p:sp>
      <p:sp>
        <p:nvSpPr>
          <p:cNvPr id="7" name="Rectangle 6"/>
          <p:cNvSpPr/>
          <p:nvPr userDrawn="1"/>
        </p:nvSpPr>
        <p:spPr>
          <a:xfrm>
            <a:off x="4569966" y="2571750"/>
            <a:ext cx="4569963"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7"/>
          </a:p>
        </p:txBody>
      </p:sp>
      <p:sp>
        <p:nvSpPr>
          <p:cNvPr id="8" name="Picture Placeholder 8"/>
          <p:cNvSpPr>
            <a:spLocks noGrp="1"/>
          </p:cNvSpPr>
          <p:nvPr>
            <p:ph type="pic" sz="quarter" idx="13"/>
          </p:nvPr>
        </p:nvSpPr>
        <p:spPr>
          <a:xfrm>
            <a:off x="2" y="2571750"/>
            <a:ext cx="4569963" cy="2571750"/>
          </a:xfrm>
          <a:prstGeom prst="rect">
            <a:avLst/>
          </a:prstGeom>
          <a:noFill/>
        </p:spPr>
        <p:txBody>
          <a:bodyPr/>
          <a:lstStyle>
            <a:lvl1pPr>
              <a:defRPr>
                <a:solidFill>
                  <a:schemeClr val="bg1"/>
                </a:solidFill>
              </a:defRPr>
            </a:lvl1pPr>
          </a:lstStyle>
          <a:p>
            <a:r>
              <a:rPr lang="en-US"/>
              <a:t>Drag picture to placeholder or click icon to add</a:t>
            </a:r>
            <a:endParaRPr lang="en-GB"/>
          </a:p>
        </p:txBody>
      </p:sp>
      <p:sp>
        <p:nvSpPr>
          <p:cNvPr id="3" name="Content Placeholder 2"/>
          <p:cNvSpPr>
            <a:spLocks noGrp="1"/>
          </p:cNvSpPr>
          <p:nvPr>
            <p:ph idx="1"/>
          </p:nvPr>
        </p:nvSpPr>
        <p:spPr>
          <a:xfrm>
            <a:off x="5193666" y="3252731"/>
            <a:ext cx="3501543" cy="1451672"/>
          </a:xfrm>
          <a:prstGeom prst="rect">
            <a:avLst/>
          </a:prstGeom>
        </p:spPr>
        <p:txBody>
          <a:bodyPr/>
          <a:lstStyle>
            <a:lvl1pPr>
              <a:spcAft>
                <a:spcPts val="816"/>
              </a:spcAft>
              <a:defRPr sz="816" spc="218" baseline="0">
                <a:solidFill>
                  <a:schemeClr val="bg1"/>
                </a:solidFill>
              </a:defRPr>
            </a:lvl1pPr>
            <a:lvl2pPr marL="0" indent="0">
              <a:lnSpc>
                <a:spcPct val="120000"/>
              </a:lnSpc>
              <a:defRPr>
                <a:solidFill>
                  <a:schemeClr val="bg1"/>
                </a:solidFill>
              </a:defRPr>
            </a:lvl2pPr>
            <a:lvl3pPr marL="118815" indent="0">
              <a:lnSpc>
                <a:spcPct val="120000"/>
              </a:lnSpc>
              <a:defRPr>
                <a:solidFill>
                  <a:schemeClr val="bg1"/>
                </a:solidFill>
              </a:defRPr>
            </a:lvl3pPr>
            <a:lvl4pPr marL="245191" indent="0">
              <a:lnSpc>
                <a:spcPct val="120000"/>
              </a:lnSpc>
              <a:defRPr>
                <a:solidFill>
                  <a:schemeClr val="bg1"/>
                </a:solidFill>
              </a:defRPr>
            </a:lvl4pPr>
            <a:lvl5pPr marL="364006" indent="0">
              <a:lnSpc>
                <a:spcPct val="12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136050" y="4753440"/>
            <a:ext cx="1864821" cy="137531"/>
          </a:xfrm>
          <a:prstGeom prst="rect">
            <a:avLst/>
          </a:prstGeom>
        </p:spPr>
        <p:txBody>
          <a:bodyPr/>
          <a:lstStyle>
            <a:lvl1pPr>
              <a:defRPr>
                <a:solidFill>
                  <a:schemeClr val="bg1"/>
                </a:solidFill>
              </a:defRPr>
            </a:lvl1pPr>
          </a:lstStyle>
          <a:p>
            <a:fld id="{79B7D4B9-814E-482A-ADA1-7D874ADCE05F}"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lvl1pPr>
              <a:defRPr>
                <a:solidFill>
                  <a:schemeClr val="bg1"/>
                </a:solidFill>
              </a:defRPr>
            </a:lvl1pPr>
          </a:lstStyle>
          <a:p>
            <a:fld id="{7B914098-EA5F-4E0F-8262-B37EEDEAEE84}" type="slidenum">
              <a:rPr lang="en-GB" smtClean="0"/>
              <a:pPr/>
              <a:t>‹#›</a:t>
            </a:fld>
            <a:endParaRPr lang="en-GB"/>
          </a:p>
        </p:txBody>
      </p:sp>
      <p:sp>
        <p:nvSpPr>
          <p:cNvPr id="10" name="Content Placeholder 2"/>
          <p:cNvSpPr>
            <a:spLocks noGrp="1"/>
          </p:cNvSpPr>
          <p:nvPr>
            <p:ph idx="14"/>
          </p:nvPr>
        </p:nvSpPr>
        <p:spPr>
          <a:xfrm>
            <a:off x="614275" y="674439"/>
            <a:ext cx="3501543" cy="1451672"/>
          </a:xfrm>
          <a:prstGeom prst="rect">
            <a:avLst/>
          </a:prstGeom>
        </p:spPr>
        <p:txBody>
          <a:bodyPr/>
          <a:lstStyle>
            <a:lvl1pPr>
              <a:spcAft>
                <a:spcPts val="816"/>
              </a:spcAft>
              <a:defRPr sz="816" spc="218" baseline="0">
                <a:solidFill>
                  <a:schemeClr val="bg1"/>
                </a:solidFill>
              </a:defRPr>
            </a:lvl1pPr>
            <a:lvl2pPr marL="0" indent="0">
              <a:lnSpc>
                <a:spcPct val="120000"/>
              </a:lnSpc>
              <a:defRPr>
                <a:solidFill>
                  <a:schemeClr val="bg1"/>
                </a:solidFill>
              </a:defRPr>
            </a:lvl2pPr>
            <a:lvl3pPr marL="118815" indent="0">
              <a:lnSpc>
                <a:spcPct val="120000"/>
              </a:lnSpc>
              <a:defRPr>
                <a:solidFill>
                  <a:schemeClr val="bg1"/>
                </a:solidFill>
              </a:defRPr>
            </a:lvl3pPr>
            <a:lvl4pPr marL="245191" indent="0">
              <a:lnSpc>
                <a:spcPct val="120000"/>
              </a:lnSpc>
              <a:defRPr>
                <a:solidFill>
                  <a:schemeClr val="bg1"/>
                </a:solidFill>
              </a:defRPr>
            </a:lvl4pPr>
            <a:lvl5pPr marL="364006" indent="0">
              <a:lnSpc>
                <a:spcPct val="12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8"/>
          <p:cNvSpPr>
            <a:spLocks noGrp="1"/>
          </p:cNvSpPr>
          <p:nvPr>
            <p:ph type="pic" sz="quarter" idx="15"/>
          </p:nvPr>
        </p:nvSpPr>
        <p:spPr>
          <a:xfrm>
            <a:off x="4569966" y="0"/>
            <a:ext cx="4569963" cy="2571750"/>
          </a:xfrm>
          <a:prstGeom prst="rect">
            <a:avLst/>
          </a:prstGeom>
          <a:noFill/>
        </p:spPr>
        <p:txBody>
          <a:bodyPr/>
          <a:lstStyle>
            <a:lvl1pPr>
              <a:defRPr>
                <a:solidFill>
                  <a:schemeClr val="bg1"/>
                </a:solidFill>
              </a:defRPr>
            </a:lvl1pPr>
          </a:lstStyle>
          <a:p>
            <a:r>
              <a:rPr lang="en-US"/>
              <a:t>Drag picture to placeholder or click icon to add</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63"/>
            <a:ext cx="9145295" cy="5144363"/>
          </a:xfrm>
          <a:prstGeom prst="rect">
            <a:avLst/>
          </a:prstGeom>
        </p:spPr>
      </p:pic>
      <p:sp>
        <p:nvSpPr>
          <p:cNvPr id="5" name="Title 1"/>
          <p:cNvSpPr>
            <a:spLocks noGrp="1"/>
          </p:cNvSpPr>
          <p:nvPr>
            <p:ph type="ctrTitle" hasCustomPrompt="1"/>
          </p:nvPr>
        </p:nvSpPr>
        <p:spPr>
          <a:xfrm>
            <a:off x="558360" y="3447269"/>
            <a:ext cx="8028574" cy="1009042"/>
          </a:xfrm>
          <a:prstGeom prst="rect">
            <a:avLst/>
          </a:prstGeom>
        </p:spPr>
        <p:txBody>
          <a:bodyPr anchor="b">
            <a:normAutofit/>
          </a:bodyPr>
          <a:lstStyle>
            <a:lvl1pPr algn="l">
              <a:defRPr sz="2041" spc="340" baseline="0">
                <a:solidFill>
                  <a:schemeClr val="bg1"/>
                </a:solidFill>
                <a:latin typeface="+mj-lt"/>
              </a:defRPr>
            </a:lvl1pPr>
          </a:lstStyle>
          <a:p>
            <a:r>
              <a:rPr lang="en-US"/>
              <a:t>Click to AMEND </a:t>
            </a:r>
            <a:r>
              <a:rPr lang="en-US" err="1"/>
              <a:t>titlE</a:t>
            </a:r>
            <a:endParaRPr lang="en-GB"/>
          </a:p>
        </p:txBody>
      </p:sp>
      <p:sp>
        <p:nvSpPr>
          <p:cNvPr id="6" name="Subtitle 2"/>
          <p:cNvSpPr>
            <a:spLocks noGrp="1"/>
          </p:cNvSpPr>
          <p:nvPr>
            <p:ph type="subTitle" idx="1" hasCustomPrompt="1"/>
          </p:nvPr>
        </p:nvSpPr>
        <p:spPr>
          <a:xfrm>
            <a:off x="558360" y="4542720"/>
            <a:ext cx="5455780" cy="518454"/>
          </a:xfrm>
          <a:prstGeom prst="rect">
            <a:avLst/>
          </a:prstGeom>
        </p:spPr>
        <p:txBody>
          <a:bodyPr>
            <a:normAutofit/>
          </a:bodyPr>
          <a:lstStyle>
            <a:lvl1pPr marL="0" indent="0" algn="l">
              <a:buNone/>
              <a:defRPr sz="1021" cap="all" spc="136" baseline="0">
                <a:solidFill>
                  <a:schemeClr val="bg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Text (with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r="-4448" b="-2474"/>
          <a:stretch/>
        </p:blipFill>
        <p:spPr>
          <a:xfrm>
            <a:off x="0" y="0"/>
            <a:ext cx="3416028" cy="2135509"/>
          </a:xfrm>
          <a:prstGeom prst="rect">
            <a:avLst/>
          </a:prstGeom>
        </p:spPr>
      </p:pic>
      <p:sp>
        <p:nvSpPr>
          <p:cNvPr id="3" name="Content Placeholder 2"/>
          <p:cNvSpPr>
            <a:spLocks noGrp="1"/>
          </p:cNvSpPr>
          <p:nvPr>
            <p:ph idx="1"/>
          </p:nvPr>
        </p:nvSpPr>
        <p:spPr>
          <a:xfrm>
            <a:off x="2674440" y="1682951"/>
            <a:ext cx="3853210" cy="2098623"/>
          </a:xfrm>
          <a:prstGeom prst="rect">
            <a:avLst/>
          </a:prstGeom>
        </p:spPr>
        <p:txBody>
          <a:bodyPr/>
          <a:lstStyle>
            <a:lvl1pPr>
              <a:spcAft>
                <a:spcPts val="272"/>
              </a:spcAft>
              <a:defRPr sz="1225" spc="272" baseline="0"/>
            </a:lvl1pPr>
            <a:lvl2pPr marL="0" indent="0">
              <a:lnSpc>
                <a:spcPct val="120000"/>
              </a:lnSpc>
              <a:defRPr sz="953"/>
            </a:lvl2pPr>
            <a:lvl3pPr marL="0" indent="0">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6136050" y="4753440"/>
            <a:ext cx="1864821" cy="137531"/>
          </a:xfrm>
          <a:prstGeom prst="rect">
            <a:avLst/>
          </a:prstGeom>
        </p:spPr>
        <p:txBody>
          <a:bodyPr/>
          <a:lstStyle/>
          <a:p>
            <a:fld id="{6DBD31FA-082D-4023-9E33-93466348B427}" type="datetime1">
              <a:rPr lang="en-GB" smtClean="0"/>
              <a:t>19/10/2020</a:t>
            </a:fld>
            <a:endParaRPr lang="en-GB"/>
          </a:p>
        </p:txBody>
      </p:sp>
      <p:sp>
        <p:nvSpPr>
          <p:cNvPr id="5" name="Footer Placeholder 4"/>
          <p:cNvSpPr>
            <a:spLocks noGrp="1"/>
          </p:cNvSpPr>
          <p:nvPr>
            <p:ph type="ftr" sz="quarter" idx="11"/>
          </p:nvPr>
        </p:nvSpPr>
        <p:spPr>
          <a:xfrm>
            <a:off x="431607" y="4753440"/>
            <a:ext cx="5704444" cy="137531"/>
          </a:xfrm>
          <a:prstGeom prst="rect">
            <a:avLst/>
          </a:prstGeom>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a:xfrm>
            <a:off x="8000874" y="4753440"/>
            <a:ext cx="684910" cy="137531"/>
          </a:xfrm>
          <a:prstGeom prst="rect">
            <a:avLst/>
          </a:prstGeom>
        </p:spPr>
        <p:txBody>
          <a:bodyPr/>
          <a:lstStyle/>
          <a:p>
            <a:fld id="{7B914098-EA5F-4E0F-8262-B37EEDEAEE84}" type="slidenum">
              <a:rPr lang="en-GB" smtClean="0"/>
              <a:t>‹#›</a:t>
            </a:fld>
            <a:endParaRPr lang="en-GB"/>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06999" y="3143130"/>
            <a:ext cx="3369865" cy="2539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067127"/>
          </a:xfrm>
          <a:prstGeom prst="rect">
            <a:avLst/>
          </a:prstGeom>
        </p:spPr>
        <p:txBody>
          <a:bodyPr anchor="ctr">
            <a:normAutofit/>
          </a:bodyPr>
          <a:lstStyle>
            <a:lvl1pPr algn="ctr">
              <a:defRPr sz="2177" spc="306" baseline="0">
                <a:solidFill>
                  <a:schemeClr val="bg1"/>
                </a:solidFill>
              </a:defRPr>
            </a:lvl1pPr>
          </a:lstStyle>
          <a:p>
            <a:r>
              <a:rPr lang="en-US"/>
              <a:t>Click to edit Master title style</a:t>
            </a:r>
            <a:endParaRPr lang="en-GB"/>
          </a:p>
        </p:txBody>
      </p:sp>
      <p:cxnSp>
        <p:nvCxnSpPr>
          <p:cNvPr id="9" name="Straight Connector 8"/>
          <p:cNvCxnSpPr/>
          <p:nvPr userDrawn="1"/>
        </p:nvCxnSpPr>
        <p:spPr>
          <a:xfrm>
            <a:off x="2" y="4745338"/>
            <a:ext cx="9144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9154" y="0"/>
            <a:ext cx="3605694" cy="1357474"/>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2675836" y="3335377"/>
            <a:ext cx="3792331" cy="1409961"/>
          </a:xfrm>
          <a:prstGeom prst="rect">
            <a:avLst/>
          </a:prstGeom>
          <a:solidFill>
            <a:schemeClr val="accent1"/>
          </a:solid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232">
          <p15:clr>
            <a:srgbClr val="FBAE40"/>
          </p15:clr>
        </p15:guide>
        <p15:guide id="3" orient="horz" pos="2381">
          <p15:clr>
            <a:srgbClr val="FBAE40"/>
          </p15:clr>
        </p15:guide>
        <p15:guide id="4" orient="horz" pos="29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bg>
      <p:bgPr>
        <a:solidFill>
          <a:srgbClr val="E20614"/>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2" y="4745338"/>
            <a:ext cx="9144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9154" y="0"/>
            <a:ext cx="3605694" cy="135747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8915" y="1765071"/>
            <a:ext cx="2426170" cy="918341"/>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t="-3"/>
          <a:stretch/>
        </p:blipFill>
        <p:spPr>
          <a:xfrm>
            <a:off x="2675836" y="3335377"/>
            <a:ext cx="3792331" cy="1409961"/>
          </a:xfrm>
          <a:prstGeom prst="rect">
            <a:avLst/>
          </a:prstGeom>
          <a:solidFill>
            <a:srgbClr val="E20614"/>
          </a:solid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2">
          <p15:clr>
            <a:srgbClr val="FBAE40"/>
          </p15:clr>
        </p15:guide>
        <p15:guide id="3" orient="horz" pos="29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6318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26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No header_grey">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No header_gre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7" name="Rectangle 6"/>
          <p:cNvSpPr/>
          <p:nvPr userDrawn="1"/>
        </p:nvSpPr>
        <p:spPr>
          <a:xfrm>
            <a:off x="0" y="0"/>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3"/>
          </a:p>
        </p:txBody>
      </p:sp>
      <p:sp>
        <p:nvSpPr>
          <p:cNvPr id="4" name="Title 1"/>
          <p:cNvSpPr>
            <a:spLocks noGrp="1"/>
          </p:cNvSpPr>
          <p:nvPr>
            <p:ph type="title"/>
          </p:nvPr>
        </p:nvSpPr>
        <p:spPr>
          <a:xfrm>
            <a:off x="319088" y="257639"/>
            <a:ext cx="8393112" cy="703421"/>
          </a:xfrm>
          <a:prstGeom prst="rect">
            <a:avLst/>
          </a:prstGeom>
        </p:spPr>
        <p:txBody>
          <a:bodyPr>
            <a:normAutofit/>
          </a:bodyPr>
          <a:lstStyle>
            <a:lvl1pPr>
              <a:defRPr sz="2700">
                <a:solidFill>
                  <a:schemeClr val="bg1"/>
                </a:solidFill>
                <a:latin typeface="Trebuchet MS" panose="020B0603020202020204" pitchFamily="34" charset="0"/>
              </a:defRPr>
            </a:lvl1pPr>
          </a:lstStyle>
          <a:p>
            <a:r>
              <a:rPr lang="en-US"/>
              <a:t>Click to edit Master title style</a:t>
            </a:r>
          </a:p>
        </p:txBody>
      </p:sp>
      <p:sp>
        <p:nvSpPr>
          <p:cNvPr id="5" name="Content Placeholder 2"/>
          <p:cNvSpPr>
            <a:spLocks noGrp="1"/>
          </p:cNvSpPr>
          <p:nvPr>
            <p:ph idx="1"/>
          </p:nvPr>
        </p:nvSpPr>
        <p:spPr>
          <a:xfrm>
            <a:off x="319088" y="1234905"/>
            <a:ext cx="8393112" cy="3643824"/>
          </a:xfrm>
          <a:prstGeom prst="rect">
            <a:avLst/>
          </a:prstGeom>
        </p:spPr>
        <p:txBody>
          <a:bodyPr/>
          <a:lstStyle>
            <a:lvl1pPr>
              <a:defRPr sz="2000">
                <a:solidFill>
                  <a:schemeClr val="bg1"/>
                </a:solidFill>
                <a:latin typeface="Trebuchet MS" panose="020B0603020202020204" pitchFamily="34" charset="0"/>
              </a:defRPr>
            </a:lvl1pPr>
            <a:lvl2pPr>
              <a:defRPr sz="1600">
                <a:solidFill>
                  <a:schemeClr val="bg1"/>
                </a:solidFill>
                <a:latin typeface="Trebuchet MS" panose="020B0603020202020204" pitchFamily="34" charset="0"/>
              </a:defRPr>
            </a:lvl2pPr>
            <a:lvl3pPr>
              <a:defRPr sz="1400">
                <a:solidFill>
                  <a:schemeClr val="bg1"/>
                </a:solidFill>
                <a:latin typeface="Trebuchet MS" panose="020B0603020202020204" pitchFamily="34" charset="0"/>
              </a:defRPr>
            </a:lvl3pPr>
            <a:lvl4pPr>
              <a:defRPr sz="1300">
                <a:solidFill>
                  <a:schemeClr val="bg1"/>
                </a:solidFill>
                <a:latin typeface="Trebuchet MS" panose="020B0603020202020204" pitchFamily="34" charset="0"/>
              </a:defRPr>
            </a:lvl4pPr>
            <a:lvl5pPr>
              <a:defRPr sz="12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o header_grey">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0" name="Content Placeholder 2"/>
          <p:cNvSpPr>
            <a:spLocks noGrp="1"/>
          </p:cNvSpPr>
          <p:nvPr>
            <p:ph idx="1" hasCustomPrompt="1"/>
          </p:nvPr>
        </p:nvSpPr>
        <p:spPr>
          <a:xfrm>
            <a:off x="2234153" y="1913635"/>
            <a:ext cx="4675694" cy="1027528"/>
          </a:xfrm>
          <a:prstGeom prst="rect">
            <a:avLst/>
          </a:prstGeom>
        </p:spPr>
        <p:txBody>
          <a:bodyPr/>
          <a:lstStyle>
            <a:lvl1pPr marL="0" indent="0" algn="ctr">
              <a:buNone/>
              <a:defRPr sz="6000" b="1" baseline="0">
                <a:solidFill>
                  <a:schemeClr val="bg1"/>
                </a:solidFill>
                <a:latin typeface="Trebuchet MS" panose="020B0603020202020204" pitchFamily="34" charset="0"/>
              </a:defRPr>
            </a:lvl1pPr>
            <a:lvl2pPr>
              <a:defRPr sz="1600">
                <a:solidFill>
                  <a:schemeClr val="bg1"/>
                </a:solidFill>
                <a:latin typeface="Trebuchet MS" panose="020B0603020202020204" pitchFamily="34" charset="0"/>
              </a:defRPr>
            </a:lvl2pPr>
            <a:lvl3pPr>
              <a:defRPr sz="1400">
                <a:solidFill>
                  <a:schemeClr val="bg1"/>
                </a:solidFill>
                <a:latin typeface="Trebuchet MS" panose="020B0603020202020204" pitchFamily="34" charset="0"/>
              </a:defRPr>
            </a:lvl3pPr>
            <a:lvl4pPr>
              <a:defRPr sz="1300">
                <a:solidFill>
                  <a:schemeClr val="bg1"/>
                </a:solidFill>
                <a:latin typeface="Trebuchet MS" panose="020B0603020202020204" pitchFamily="34" charset="0"/>
              </a:defRPr>
            </a:lvl4pPr>
            <a:lvl5pPr>
              <a:defRPr sz="1200">
                <a:solidFill>
                  <a:schemeClr val="bg1"/>
                </a:solidFill>
                <a:latin typeface="Trebuchet MS" panose="020B0603020202020204" pitchFamily="34" charset="0"/>
              </a:defRPr>
            </a:lvl5pPr>
          </a:lstStyle>
          <a:p>
            <a:pPr marL="171459" marR="0" lvl="0" indent="-171459" algn="l" defTabSz="685836" rtl="0" eaLnBrk="1" fontAlgn="auto" latinLnBrk="0" hangingPunct="1">
              <a:lnSpc>
                <a:spcPct val="90000"/>
              </a:lnSpc>
              <a:spcBef>
                <a:spcPts val="750"/>
              </a:spcBef>
              <a:spcAft>
                <a:spcPts val="0"/>
              </a:spcAft>
              <a:buClrTx/>
              <a:buSzTx/>
              <a:tabLst/>
              <a:defRPr/>
            </a:pPr>
            <a:r>
              <a:rPr lang="en-US"/>
              <a:t>Main Title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for fullsize imag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Insert</a:t>
            </a:r>
            <a:r>
              <a:rPr lang="en-GB" sz="1350" baseline="0">
                <a:solidFill>
                  <a:schemeClr val="tx1"/>
                </a:solidFill>
              </a:rPr>
              <a:t> picture here</a:t>
            </a:r>
            <a:endParaRPr lang="en-GB" sz="135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63"/>
            <a:ext cx="9145295" cy="5144363"/>
          </a:xfrm>
          <a:prstGeom prst="rect">
            <a:avLst/>
          </a:prstGeom>
        </p:spPr>
      </p:pic>
      <p:sp>
        <p:nvSpPr>
          <p:cNvPr id="5" name="Title 1"/>
          <p:cNvSpPr>
            <a:spLocks noGrp="1"/>
          </p:cNvSpPr>
          <p:nvPr>
            <p:ph type="ctrTitle" hasCustomPrompt="1"/>
          </p:nvPr>
        </p:nvSpPr>
        <p:spPr>
          <a:xfrm>
            <a:off x="558360" y="1071124"/>
            <a:ext cx="8028574" cy="1009042"/>
          </a:xfrm>
          <a:prstGeom prst="rect">
            <a:avLst/>
          </a:prstGeom>
        </p:spPr>
        <p:txBody>
          <a:bodyPr anchor="b">
            <a:normAutofit/>
          </a:bodyPr>
          <a:lstStyle>
            <a:lvl1pPr algn="l">
              <a:defRPr sz="2041" spc="340" baseline="0">
                <a:solidFill>
                  <a:schemeClr val="tx1"/>
                </a:solidFill>
                <a:latin typeface="+mj-lt"/>
              </a:defRPr>
            </a:lvl1pPr>
          </a:lstStyle>
          <a:p>
            <a:r>
              <a:rPr lang="en-US"/>
              <a:t>Click to AMEND title</a:t>
            </a:r>
            <a:endParaRPr lang="en-GB"/>
          </a:p>
        </p:txBody>
      </p:sp>
      <p:sp>
        <p:nvSpPr>
          <p:cNvPr id="6" name="Subtitle 2"/>
          <p:cNvSpPr>
            <a:spLocks noGrp="1"/>
          </p:cNvSpPr>
          <p:nvPr>
            <p:ph type="subTitle" idx="1" hasCustomPrompt="1"/>
          </p:nvPr>
        </p:nvSpPr>
        <p:spPr>
          <a:xfrm>
            <a:off x="558360" y="2166574"/>
            <a:ext cx="5455780" cy="518454"/>
          </a:xfrm>
          <a:prstGeom prst="rect">
            <a:avLst/>
          </a:prstGeom>
        </p:spPr>
        <p:txBody>
          <a:bodyPr>
            <a:normAutofit/>
          </a:bodyPr>
          <a:lstStyle>
            <a:lvl1pPr marL="0" indent="0" algn="l">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7" name="Text Placeholder 6"/>
          <p:cNvSpPr>
            <a:spLocks noGrp="1"/>
          </p:cNvSpPr>
          <p:nvPr>
            <p:ph type="body" sz="quarter" idx="11"/>
          </p:nvPr>
        </p:nvSpPr>
        <p:spPr>
          <a:xfrm>
            <a:off x="321471" y="1543053"/>
            <a:ext cx="6726827" cy="2463466"/>
          </a:xfrm>
          <a:prstGeom prst="rect">
            <a:avLst/>
          </a:prstGeom>
        </p:spPr>
        <p:txBody>
          <a:bodyPr/>
          <a:lstStyle>
            <a:lvl1pPr marL="0" indent="0">
              <a:buNone/>
              <a:defRPr sz="4275">
                <a:solidFill>
                  <a:schemeClr val="tx1"/>
                </a:solidFill>
                <a:latin typeface="Trebuchet MS" panose="020B0603020202020204" pitchFamily="34" charset="0"/>
              </a:defRPr>
            </a:lvl1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2"/>
          </p:nvPr>
        </p:nvSpPr>
        <p:spPr>
          <a:xfrm>
            <a:off x="321471" y="4611888"/>
            <a:ext cx="2057400" cy="273844"/>
          </a:xfrm>
          <a:prstGeom prst="rect">
            <a:avLst/>
          </a:prstGeom>
        </p:spPr>
        <p:txBody>
          <a:bodyPr/>
          <a:lstStyle>
            <a:lvl1pPr marL="0" indent="0">
              <a:buNone/>
              <a:defRPr sz="1350">
                <a:latin typeface="Trebuchet MS" panose="020B0603020202020204" pitchFamily="34" charset="0"/>
              </a:defRPr>
            </a:lvl1pPr>
          </a:lstStyle>
          <a:p>
            <a:pPr lvl="0"/>
            <a:r>
              <a:rPr lang="en-US"/>
              <a:t>Click to edit Master text styles</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80622" y="371475"/>
            <a:ext cx="1404603" cy="986426"/>
          </a:xfrm>
          <a:prstGeom prst="rect">
            <a:avLst/>
          </a:prstGeom>
        </p:spPr>
      </p:pic>
    </p:spTree>
    <p:extLst>
      <p:ext uri="{BB962C8B-B14F-4D97-AF65-F5344CB8AC3E}">
        <p14:creationId xmlns:p14="http://schemas.microsoft.com/office/powerpoint/2010/main" val="10245894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534" userDrawn="1">
          <p15:clr>
            <a:srgbClr val="FBAE40"/>
          </p15:clr>
        </p15:guide>
        <p15:guide id="3" orient="horz" pos="227" userDrawn="1">
          <p15:clr>
            <a:srgbClr val="FBAE40"/>
          </p15:clr>
        </p15:guide>
        <p15:guide id="4" orient="horz" pos="234"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Tree>
    <p:extLst>
      <p:ext uri="{BB962C8B-B14F-4D97-AF65-F5344CB8AC3E}">
        <p14:creationId xmlns:p14="http://schemas.microsoft.com/office/powerpoint/2010/main" val="652870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bg with titl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3" name="TextBox 2"/>
          <p:cNvSpPr txBox="1"/>
          <p:nvPr userDrawn="1"/>
        </p:nvSpPr>
        <p:spPr>
          <a:xfrm>
            <a:off x="3374909" y="1747472"/>
            <a:ext cx="2394182" cy="1015663"/>
          </a:xfrm>
          <a:prstGeom prst="rect">
            <a:avLst/>
          </a:prstGeom>
          <a:noFill/>
        </p:spPr>
        <p:txBody>
          <a:bodyPr wrap="none" rtlCol="0">
            <a:spAutoFit/>
          </a:bodyPr>
          <a:lstStyle/>
          <a:p>
            <a:r>
              <a:rPr lang="en-US" sz="6000" b="1" dirty="0">
                <a:solidFill>
                  <a:schemeClr val="bg1"/>
                </a:solidFill>
                <a:latin typeface="Trebuchet MS" charset="0"/>
                <a:ea typeface="Trebuchet MS" charset="0"/>
                <a:cs typeface="Trebuchet MS" charset="0"/>
              </a:rPr>
              <a:t>Words</a:t>
            </a:r>
          </a:p>
        </p:txBody>
      </p:sp>
    </p:spTree>
    <p:extLst>
      <p:ext uri="{BB962C8B-B14F-4D97-AF65-F5344CB8AC3E}">
        <p14:creationId xmlns:p14="http://schemas.microsoft.com/office/powerpoint/2010/main" val="1059649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Tree>
    <p:extLst>
      <p:ext uri="{BB962C8B-B14F-4D97-AF65-F5344CB8AC3E}">
        <p14:creationId xmlns:p14="http://schemas.microsoft.com/office/powerpoint/2010/main" val="39765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5295" cy="5144363"/>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5" y="0"/>
            <a:ext cx="9145295" cy="5144363"/>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a:t>
            </a:r>
            <a:br>
              <a:rPr lang="en-US"/>
            </a:br>
            <a:r>
              <a:rPr lang="en-US"/>
              <a:t>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5295" cy="5144363"/>
          </a:xfrm>
          <a:prstGeom prst="rect">
            <a:avLst/>
          </a:prstGeom>
        </p:spPr>
      </p:pic>
      <p:sp>
        <p:nvSpPr>
          <p:cNvPr id="7"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bg1"/>
                </a:solidFill>
              </a:defRPr>
            </a:lvl1pPr>
          </a:lstStyle>
          <a:p>
            <a:r>
              <a:rPr lang="en-US"/>
              <a:t>Click to AMEND title</a:t>
            </a:r>
            <a:endParaRPr lang="en-GB"/>
          </a:p>
        </p:txBody>
      </p:sp>
      <p:sp>
        <p:nvSpPr>
          <p:cNvPr id="8"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bg1"/>
                </a:solidFill>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5295" cy="5144363"/>
          </a:xfrm>
          <a:prstGeom prst="rect">
            <a:avLst/>
          </a:prstGeom>
        </p:spPr>
      </p:pic>
      <p:sp>
        <p:nvSpPr>
          <p:cNvPr id="5" name="Title 1"/>
          <p:cNvSpPr>
            <a:spLocks noGrp="1"/>
          </p:cNvSpPr>
          <p:nvPr>
            <p:ph type="ctrTitle" hasCustomPrompt="1"/>
          </p:nvPr>
        </p:nvSpPr>
        <p:spPr>
          <a:xfrm>
            <a:off x="558360" y="1640800"/>
            <a:ext cx="8028574" cy="1009042"/>
          </a:xfrm>
          <a:prstGeom prst="rect">
            <a:avLst/>
          </a:prstGeom>
        </p:spPr>
        <p:txBody>
          <a:bodyPr anchor="b">
            <a:normAutofit/>
          </a:bodyPr>
          <a:lstStyle>
            <a:lvl1pPr algn="ctr">
              <a:defRPr sz="2041" spc="340" baseline="0">
                <a:solidFill>
                  <a:schemeClr val="tx1"/>
                </a:solidFill>
                <a:latin typeface="+mj-lt"/>
              </a:defRPr>
            </a:lvl1pPr>
          </a:lstStyle>
          <a:p>
            <a:r>
              <a:rPr lang="en-US"/>
              <a:t>Click to AMEND title</a:t>
            </a:r>
            <a:endParaRPr lang="en-GB"/>
          </a:p>
        </p:txBody>
      </p:sp>
      <p:sp>
        <p:nvSpPr>
          <p:cNvPr id="6" name="Subtitle 2"/>
          <p:cNvSpPr>
            <a:spLocks noGrp="1"/>
          </p:cNvSpPr>
          <p:nvPr>
            <p:ph type="subTitle" idx="1" hasCustomPrompt="1"/>
          </p:nvPr>
        </p:nvSpPr>
        <p:spPr>
          <a:xfrm>
            <a:off x="1844757" y="2736250"/>
            <a:ext cx="5455780" cy="518454"/>
          </a:xfrm>
          <a:prstGeom prst="rect">
            <a:avLst/>
          </a:prstGeom>
        </p:spPr>
        <p:txBody>
          <a:bodyPr>
            <a:normAutofit/>
          </a:bodyPr>
          <a:lstStyle>
            <a:lvl1pPr marL="0" indent="0" algn="ctr">
              <a:buNone/>
              <a:defRPr sz="1021" cap="all" spc="136" baseline="0">
                <a:solidFill>
                  <a:schemeClr val="tx1"/>
                </a:solidFill>
                <a:latin typeface="+mj-lt"/>
              </a:defRPr>
            </a:lvl1pPr>
            <a:lvl2pPr marL="257177" indent="0" algn="ctr">
              <a:buNone/>
              <a:defRPr sz="1125"/>
            </a:lvl2pPr>
            <a:lvl3pPr marL="514353" indent="0" algn="ctr">
              <a:buNone/>
              <a:defRPr sz="1012"/>
            </a:lvl3pPr>
            <a:lvl4pPr marL="771530" indent="0" algn="ctr">
              <a:buNone/>
              <a:defRPr sz="900"/>
            </a:lvl4pPr>
            <a:lvl5pPr marL="1028707" indent="0" algn="ctr">
              <a:buNone/>
              <a:defRPr sz="900"/>
            </a:lvl5pPr>
            <a:lvl6pPr marL="1285883" indent="0" algn="ctr">
              <a:buNone/>
              <a:defRPr sz="900"/>
            </a:lvl6pPr>
            <a:lvl7pPr marL="1543060" indent="0" algn="ctr">
              <a:buNone/>
              <a:defRPr sz="900"/>
            </a:lvl7pPr>
            <a:lvl8pPr marL="1800237" indent="0" algn="ctr">
              <a:buNone/>
              <a:defRPr sz="900"/>
            </a:lvl8pPr>
            <a:lvl9pPr marL="2057413" indent="0" algn="ctr">
              <a:buNone/>
              <a:defRPr sz="900"/>
            </a:lvl9pPr>
          </a:lstStyle>
          <a:p>
            <a:r>
              <a:rPr lang="en-US"/>
              <a:t>Click to AMEND subtitle</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84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720"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21" r:id="rId43"/>
    <p:sldLayoutId id="2147483714" r:id="rId44"/>
    <p:sldLayoutId id="2147483715" r:id="rId45"/>
    <p:sldLayoutId id="2147483716" r:id="rId46"/>
    <p:sldLayoutId id="2147483717" r:id="rId47"/>
    <p:sldLayoutId id="2147483718" r:id="rId48"/>
    <p:sldLayoutId id="2147483719" r:id="rId49"/>
    <p:sldLayoutId id="2147483661" r:id="rId50"/>
    <p:sldLayoutId id="2147483671" r:id="rId51"/>
    <p:sldLayoutId id="2147483673" r:id="rId52"/>
    <p:sldLayoutId id="2147483674" r:id="rId5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creativecommons.org/about" TargetMode="External"/><Relationship Id="rId7" Type="http://schemas.openxmlformats.org/officeDocument/2006/relationships/hyperlink" Target="http://www.flickr.com/commons" TargetMode="External"/><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hyperlink" Target="http://commons.wikimedia.org/wiki/Commons:Featured_pictures" TargetMode="External"/><Relationship Id="rId5" Type="http://schemas.openxmlformats.org/officeDocument/2006/relationships/hyperlink" Target="http://search.creativecommons.org/" TargetMode="External"/><Relationship Id="rId4" Type="http://schemas.openxmlformats.org/officeDocument/2006/relationships/hyperlink" Target="http://creativecommons.org/license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hyperlink" Target="https://unsplash.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fakecrow.com/17-best-stock-image-icon-uidesign-sources/" TargetMode="External"/><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hyperlink" Target="http://www.publicdomainpictures.net/" TargetMode="External"/><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hyperlink" Target="http://fairuse.stanford.edu/" TargetMode="External"/><Relationship Id="rId7"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hyperlink" Target="http://www15.uta.fi/FAST/PK6/REF/fairuse.html" TargetMode="External"/><Relationship Id="rId5" Type="http://schemas.openxmlformats.org/officeDocument/2006/relationships/hyperlink" Target="http://www.copyrightservice.co.uk/copyright/p27_work_of_others#fair_dealing" TargetMode="External"/><Relationship Id="rId4" Type="http://schemas.openxmlformats.org/officeDocument/2006/relationships/hyperlink" Target="http://www.copyrightservice.co.uk/copyright/p09_fair_us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copyrightservice.co.uk/copyright/copyright_myths" TargetMode="External"/><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hyperlink" Target="http://www.gettyimages.co.uk/?rotator=usa_lid_main_preview" TargetMode="External"/><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hyperlink" Target="http://www.istockphoto.com/gb"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822472" y="3778904"/>
            <a:ext cx="6125632" cy="759809"/>
          </a:xfrm>
          <a:prstGeom prst="rect">
            <a:avLst/>
          </a:prstGeom>
        </p:spPr>
        <p:txBody>
          <a:bodyPr>
            <a:noAutofit/>
          </a:bodyPr>
          <a:lstStyle/>
          <a:p>
            <a:pPr algn="r"/>
            <a:r>
              <a:rPr lang="en-US" sz="4000" dirty="0">
                <a:solidFill>
                  <a:srgbClr val="FF0000"/>
                </a:solidFill>
                <a:latin typeface="Trebuchet MS" charset="0"/>
                <a:ea typeface="Trebuchet MS" charset="0"/>
                <a:cs typeface="Trebuchet MS" charset="0"/>
              </a:rPr>
              <a:t>IMAGES &amp; COPYRIGHT</a:t>
            </a:r>
          </a:p>
        </p:txBody>
      </p:sp>
      <p:sp>
        <p:nvSpPr>
          <p:cNvPr id="3" name="Rectangle 2">
            <a:extLst>
              <a:ext uri="{FF2B5EF4-FFF2-40B4-BE49-F238E27FC236}">
                <a16:creationId xmlns:a16="http://schemas.microsoft.com/office/drawing/2014/main" id="{A17A6EDD-106F-D043-8545-E99FAB8563CF}"/>
              </a:ext>
            </a:extLst>
          </p:cNvPr>
          <p:cNvSpPr/>
          <p:nvPr/>
        </p:nvSpPr>
        <p:spPr>
          <a:xfrm>
            <a:off x="31975" y="4774251"/>
            <a:ext cx="1725152" cy="253916"/>
          </a:xfrm>
          <a:prstGeom prst="rect">
            <a:avLst/>
          </a:prstGeom>
        </p:spPr>
        <p:txBody>
          <a:bodyPr wrap="none">
            <a:spAutoFit/>
          </a:bodyPr>
          <a:lstStyle/>
          <a:p>
            <a:r>
              <a:rPr lang="en-GB" sz="1050" dirty="0" err="1">
                <a:solidFill>
                  <a:schemeClr val="bg1"/>
                </a:solidFill>
                <a:latin typeface="Trebuchet MS" charset="0"/>
                <a:ea typeface="Trebuchet MS" charset="0"/>
                <a:cs typeface="Trebuchet MS" charset="0"/>
              </a:rPr>
              <a:t>martin.reid@solent.ac.uk</a:t>
            </a:r>
            <a:endParaRPr lang="en-US" sz="1050" dirty="0">
              <a:solidFill>
                <a:schemeClr val="bg1"/>
              </a:solidFill>
            </a:endParaRPr>
          </a:p>
        </p:txBody>
      </p:sp>
      <p:sp>
        <p:nvSpPr>
          <p:cNvPr id="7" name="Subtitle 55">
            <a:extLst>
              <a:ext uri="{FF2B5EF4-FFF2-40B4-BE49-F238E27FC236}">
                <a16:creationId xmlns:a16="http://schemas.microsoft.com/office/drawing/2014/main" id="{3FA09C3D-0C55-6446-A7AC-5F1AA41B8FEF}"/>
              </a:ext>
            </a:extLst>
          </p:cNvPr>
          <p:cNvSpPr txBox="1">
            <a:spLocks/>
          </p:cNvSpPr>
          <p:nvPr/>
        </p:nvSpPr>
        <p:spPr>
          <a:xfrm>
            <a:off x="1926546" y="4428694"/>
            <a:ext cx="7021558" cy="472515"/>
          </a:xfrm>
          <a:prstGeom prst="rect">
            <a:avLst/>
          </a:prstGeom>
        </p:spPr>
        <p:txBody>
          <a:bodyPr vert="horz" lIns="0" tIns="0" rIns="0" bIns="0" rtlCol="0">
            <a:normAutofit/>
          </a:bodyPr>
          <a:lstStyle>
            <a:lvl1pPr marL="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1pPr>
            <a:lvl2pPr marL="1809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2pPr>
            <a:lvl3pPr marL="3587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3pPr>
            <a:lvl4pPr marL="5397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4pPr>
            <a:lvl5pPr marL="7175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GB" sz="2200" dirty="0">
                <a:solidFill>
                  <a:schemeClr val="bg1"/>
                </a:solidFill>
              </a:rPr>
              <a:t>Computing – </a:t>
            </a:r>
            <a:r>
              <a:rPr lang="en-GB" sz="2200" dirty="0">
                <a:solidFill>
                  <a:schemeClr val="bg1"/>
                </a:solidFill>
                <a:ea typeface="+mn-lt"/>
                <a:cs typeface="+mn-lt"/>
              </a:rPr>
              <a:t>Faculty of Business, Law and Digital</a:t>
            </a:r>
            <a:endParaRPr lang="en-GB" sz="2200" dirty="0">
              <a:solidFill>
                <a:schemeClr val="tx1"/>
              </a:solidFill>
            </a:endParaRPr>
          </a:p>
          <a:p>
            <a:endParaRPr lang="en-GB" dirty="0"/>
          </a:p>
        </p:txBody>
      </p:sp>
    </p:spTree>
    <p:extLst>
      <p:ext uri="{BB962C8B-B14F-4D97-AF65-F5344CB8AC3E}">
        <p14:creationId xmlns:p14="http://schemas.microsoft.com/office/powerpoint/2010/main" val="254561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7" name="TextBox 2"/>
          <p:cNvSpPr txBox="1">
            <a:spLocks noChangeArrowheads="1"/>
          </p:cNvSpPr>
          <p:nvPr/>
        </p:nvSpPr>
        <p:spPr bwMode="auto">
          <a:xfrm>
            <a:off x="5205330" y="1217621"/>
            <a:ext cx="3449572"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200" dirty="0">
                <a:solidFill>
                  <a:schemeClr val="bg1"/>
                </a:solidFill>
                <a:latin typeface="Trebuchet MS"/>
                <a:cs typeface="Trebuchet MS"/>
              </a:rPr>
              <a:t>You must endear to any restrictions contained within the type of Creative Commons license the image has been released under.</a:t>
            </a:r>
          </a:p>
        </p:txBody>
      </p:sp>
      <p:sp>
        <p:nvSpPr>
          <p:cNvPr id="9218" name="Rectangle 3"/>
          <p:cNvSpPr>
            <a:spLocks noChangeArrowheads="1"/>
          </p:cNvSpPr>
          <p:nvPr/>
        </p:nvSpPr>
        <p:spPr bwMode="auto">
          <a:xfrm>
            <a:off x="179451" y="224125"/>
            <a:ext cx="896454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dirty="0">
                <a:solidFill>
                  <a:schemeClr val="bg1"/>
                </a:solidFill>
                <a:latin typeface="Trebuchet MS"/>
                <a:cs typeface="Trebuchet MS"/>
              </a:rPr>
              <a:t>4. I</a:t>
            </a:r>
            <a:r>
              <a:rPr lang="en-US" sz="3000" b="1" dirty="0">
                <a:solidFill>
                  <a:schemeClr val="bg1"/>
                </a:solidFill>
                <a:latin typeface="Trebuchet MS"/>
                <a:cs typeface="Trebuchet MS"/>
              </a:rPr>
              <a:t>mage is Public Domain or Creative Commons</a:t>
            </a:r>
          </a:p>
        </p:txBody>
      </p:sp>
      <p:sp>
        <p:nvSpPr>
          <p:cNvPr id="9220" name="TextBox 7"/>
          <p:cNvSpPr txBox="1">
            <a:spLocks noChangeArrowheads="1"/>
          </p:cNvSpPr>
          <p:nvPr/>
        </p:nvSpPr>
        <p:spPr bwMode="auto">
          <a:xfrm>
            <a:off x="5972768" y="4375998"/>
            <a:ext cx="3171232" cy="819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788" dirty="0">
                <a:solidFill>
                  <a:srgbClr val="000000"/>
                </a:solidFill>
                <a:hlinkClick r:id="rId3"/>
              </a:rPr>
              <a:t>http://creativecommons.org/about</a:t>
            </a:r>
            <a:endParaRPr lang="en-US" sz="788" dirty="0">
              <a:solidFill>
                <a:srgbClr val="000000"/>
              </a:solidFill>
            </a:endParaRPr>
          </a:p>
          <a:p>
            <a:r>
              <a:rPr lang="en-US" sz="788" dirty="0">
                <a:solidFill>
                  <a:srgbClr val="000000"/>
                </a:solidFill>
                <a:hlinkClick r:id="rId4"/>
              </a:rPr>
              <a:t>http://creativecommons.org/licenses/</a:t>
            </a:r>
            <a:endParaRPr lang="en-US" sz="788" dirty="0">
              <a:solidFill>
                <a:srgbClr val="000000"/>
              </a:solidFill>
            </a:endParaRPr>
          </a:p>
          <a:p>
            <a:r>
              <a:rPr lang="en-US" sz="788" dirty="0">
                <a:solidFill>
                  <a:srgbClr val="000000"/>
                </a:solidFill>
                <a:hlinkClick r:id="rId5"/>
              </a:rPr>
              <a:t>http://search.creativecommons.org/</a:t>
            </a:r>
            <a:endParaRPr lang="en-US" sz="788" dirty="0">
              <a:solidFill>
                <a:srgbClr val="000000"/>
              </a:solidFill>
            </a:endParaRPr>
          </a:p>
          <a:p>
            <a:r>
              <a:rPr lang="en-US" sz="788" dirty="0">
                <a:solidFill>
                  <a:srgbClr val="000000"/>
                </a:solidFill>
                <a:hlinkClick r:id="rId6"/>
              </a:rPr>
              <a:t>http://commons.wikimedia.org/wiki/Commons:Featured_pictures</a:t>
            </a:r>
            <a:endParaRPr lang="en-US" sz="788" dirty="0">
              <a:solidFill>
                <a:srgbClr val="000000"/>
              </a:solidFill>
            </a:endParaRPr>
          </a:p>
          <a:p>
            <a:r>
              <a:rPr lang="en-US" sz="788" dirty="0">
                <a:solidFill>
                  <a:srgbClr val="000000"/>
                </a:solidFill>
                <a:hlinkClick r:id="rId7"/>
              </a:rPr>
              <a:t>http://www.flickr.com/commons</a:t>
            </a:r>
            <a:endParaRPr lang="en-US" sz="788" dirty="0">
              <a:solidFill>
                <a:srgbClr val="000000"/>
              </a:solidFill>
            </a:endParaRPr>
          </a:p>
          <a:p>
            <a:endParaRPr lang="en-US" sz="788" dirty="0">
              <a:solidFill>
                <a:srgbClr val="000000"/>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5684" y="1295482"/>
            <a:ext cx="4614755" cy="2552536"/>
          </a:xfrm>
          <a:prstGeom prst="rect">
            <a:avLst/>
          </a:prstGeom>
        </p:spPr>
      </p:pic>
    </p:spTree>
    <p:extLst>
      <p:ext uri="{BB962C8B-B14F-4D97-AF65-F5344CB8AC3E}">
        <p14:creationId xmlns:p14="http://schemas.microsoft.com/office/powerpoint/2010/main" val="71349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42753"/>
            <a:ext cx="8860465" cy="360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8300" y="0"/>
            <a:ext cx="8392026" cy="4472763"/>
          </a:xfrm>
          <a:prstGeom prst="rect">
            <a:avLst/>
          </a:prstGeom>
        </p:spPr>
      </p:pic>
      <p:sp>
        <p:nvSpPr>
          <p:cNvPr id="2" name="Rectangle 1"/>
          <p:cNvSpPr/>
          <p:nvPr/>
        </p:nvSpPr>
        <p:spPr>
          <a:xfrm>
            <a:off x="3281917" y="4683163"/>
            <a:ext cx="5436781" cy="400110"/>
          </a:xfrm>
          <a:prstGeom prst="rect">
            <a:avLst/>
          </a:prstGeom>
        </p:spPr>
        <p:txBody>
          <a:bodyPr wrap="square">
            <a:spAutoFit/>
          </a:bodyPr>
          <a:lstStyle/>
          <a:p>
            <a:r>
              <a:rPr lang="en-US" sz="1000" dirty="0">
                <a:solidFill>
                  <a:schemeClr val="bg1"/>
                </a:solidFill>
                <a:latin typeface="Helvetica Neue" charset="0"/>
              </a:rPr>
              <a:t>CREATIVECOMMONS.ORG, 2016. </a:t>
            </a:r>
            <a:r>
              <a:rPr lang="en-US" sz="1000" i="1" dirty="0">
                <a:solidFill>
                  <a:schemeClr val="bg1"/>
                </a:solidFill>
                <a:latin typeface="Helvetica Neue" charset="0"/>
              </a:rPr>
              <a:t>Licensing types</a:t>
            </a:r>
            <a:r>
              <a:rPr lang="en-US" sz="1000" dirty="0">
                <a:solidFill>
                  <a:schemeClr val="bg1"/>
                </a:solidFill>
                <a:latin typeface="Helvetica Neue" charset="0"/>
              </a:rPr>
              <a:t> [viewed 27 August 2016]. </a:t>
            </a:r>
            <a:br>
              <a:rPr lang="en-US" sz="1000" dirty="0">
                <a:solidFill>
                  <a:schemeClr val="bg1"/>
                </a:solidFill>
                <a:latin typeface="Helvetica Neue" charset="0"/>
              </a:rPr>
            </a:br>
            <a:r>
              <a:rPr lang="en-US" sz="1000" dirty="0">
                <a:solidFill>
                  <a:schemeClr val="bg1"/>
                </a:solidFill>
                <a:latin typeface="Helvetica Neue" charset="0"/>
              </a:rPr>
              <a:t>Available from: https://</a:t>
            </a:r>
            <a:r>
              <a:rPr lang="en-US" sz="1000" dirty="0" err="1">
                <a:solidFill>
                  <a:schemeClr val="bg1"/>
                </a:solidFill>
                <a:latin typeface="Helvetica Neue" charset="0"/>
              </a:rPr>
              <a:t>creativecommons.org</a:t>
            </a:r>
            <a:r>
              <a:rPr lang="en-US" sz="1000" dirty="0">
                <a:solidFill>
                  <a:schemeClr val="bg1"/>
                </a:solidFill>
                <a:latin typeface="Helvetica Neue" charset="0"/>
              </a:rPr>
              <a:t>/share-your-work/licensing-types-examples/</a:t>
            </a:r>
            <a:endParaRPr lang="en-US" sz="1000" dirty="0">
              <a:solidFill>
                <a:schemeClr val="bg1"/>
              </a:solidFill>
            </a:endParaRPr>
          </a:p>
        </p:txBody>
      </p:sp>
      <p:sp>
        <p:nvSpPr>
          <p:cNvPr id="7" name="Rectangle 6"/>
          <p:cNvSpPr/>
          <p:nvPr/>
        </p:nvSpPr>
        <p:spPr>
          <a:xfrm>
            <a:off x="8760326" y="942753"/>
            <a:ext cx="383674" cy="360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ChangeArrowheads="1"/>
          </p:cNvSpPr>
          <p:nvPr/>
        </p:nvSpPr>
        <p:spPr bwMode="auto">
          <a:xfrm>
            <a:off x="179451" y="224125"/>
            <a:ext cx="896454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b="1" dirty="0">
                <a:solidFill>
                  <a:schemeClr val="bg1"/>
                </a:solidFill>
                <a:latin typeface="Trebuchet MS" charset="0"/>
                <a:ea typeface="Trebuchet MS" charset="0"/>
                <a:cs typeface="Trebuchet MS" charset="0"/>
              </a:rPr>
              <a:t>Creative Commons - </a:t>
            </a:r>
            <a:r>
              <a:rPr lang="en-US" sz="3200" b="1" dirty="0">
                <a:solidFill>
                  <a:schemeClr val="bg1"/>
                </a:solidFill>
                <a:latin typeface="Trebuchet MS" charset="0"/>
                <a:ea typeface="Trebuchet MS" charset="0"/>
                <a:cs typeface="Trebuchet MS" charset="0"/>
              </a:rPr>
              <a:t>Licensing types</a:t>
            </a:r>
            <a:endParaRPr lang="en-US" sz="30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236824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42753"/>
            <a:ext cx="8860465" cy="360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8300" y="0"/>
            <a:ext cx="8392026" cy="4472763"/>
          </a:xfrm>
          <a:prstGeom prst="rect">
            <a:avLst/>
          </a:prstGeom>
        </p:spPr>
      </p:pic>
      <p:sp>
        <p:nvSpPr>
          <p:cNvPr id="2" name="Rectangle 1"/>
          <p:cNvSpPr/>
          <p:nvPr/>
        </p:nvSpPr>
        <p:spPr>
          <a:xfrm>
            <a:off x="3281917" y="4683163"/>
            <a:ext cx="5436781" cy="400110"/>
          </a:xfrm>
          <a:prstGeom prst="rect">
            <a:avLst/>
          </a:prstGeom>
        </p:spPr>
        <p:txBody>
          <a:bodyPr wrap="square">
            <a:spAutoFit/>
          </a:bodyPr>
          <a:lstStyle/>
          <a:p>
            <a:r>
              <a:rPr lang="en-US" sz="1000" dirty="0">
                <a:solidFill>
                  <a:schemeClr val="bg1"/>
                </a:solidFill>
                <a:latin typeface="Helvetica Neue" charset="0"/>
              </a:rPr>
              <a:t>CREATIVECOMMONS.ORG, 2016. </a:t>
            </a:r>
            <a:r>
              <a:rPr lang="en-US" sz="1000" i="1" dirty="0">
                <a:solidFill>
                  <a:schemeClr val="bg1"/>
                </a:solidFill>
                <a:latin typeface="Helvetica Neue" charset="0"/>
              </a:rPr>
              <a:t>Licensing types</a:t>
            </a:r>
            <a:r>
              <a:rPr lang="en-US" sz="1000" dirty="0">
                <a:solidFill>
                  <a:schemeClr val="bg1"/>
                </a:solidFill>
                <a:latin typeface="Helvetica Neue" charset="0"/>
              </a:rPr>
              <a:t> [viewed 27 August 2016]. </a:t>
            </a:r>
            <a:br>
              <a:rPr lang="en-US" sz="1000" dirty="0">
                <a:solidFill>
                  <a:schemeClr val="bg1"/>
                </a:solidFill>
                <a:latin typeface="Helvetica Neue" charset="0"/>
              </a:rPr>
            </a:br>
            <a:r>
              <a:rPr lang="en-US" sz="1000" dirty="0">
                <a:solidFill>
                  <a:schemeClr val="bg1"/>
                </a:solidFill>
                <a:latin typeface="Helvetica Neue" charset="0"/>
              </a:rPr>
              <a:t>Available from: https://</a:t>
            </a:r>
            <a:r>
              <a:rPr lang="en-US" sz="1000" dirty="0" err="1">
                <a:solidFill>
                  <a:schemeClr val="bg1"/>
                </a:solidFill>
                <a:latin typeface="Helvetica Neue" charset="0"/>
              </a:rPr>
              <a:t>creativecommons.org</a:t>
            </a:r>
            <a:r>
              <a:rPr lang="en-US" sz="1000" dirty="0">
                <a:solidFill>
                  <a:schemeClr val="bg1"/>
                </a:solidFill>
                <a:latin typeface="Helvetica Neue" charset="0"/>
              </a:rPr>
              <a:t>/share-your-work/licensing-types-examples/</a:t>
            </a:r>
            <a:endParaRPr lang="en-US" sz="1000" dirty="0">
              <a:solidFill>
                <a:schemeClr val="bg1"/>
              </a:solidFill>
            </a:endParaRPr>
          </a:p>
        </p:txBody>
      </p:sp>
      <p:sp>
        <p:nvSpPr>
          <p:cNvPr id="8" name="Rectangle 7"/>
          <p:cNvSpPr/>
          <p:nvPr/>
        </p:nvSpPr>
        <p:spPr>
          <a:xfrm>
            <a:off x="8760326" y="942753"/>
            <a:ext cx="383674" cy="360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ChangeArrowheads="1"/>
          </p:cNvSpPr>
          <p:nvPr/>
        </p:nvSpPr>
        <p:spPr bwMode="auto">
          <a:xfrm>
            <a:off x="179451" y="224125"/>
            <a:ext cx="896454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b="1" dirty="0">
                <a:solidFill>
                  <a:schemeClr val="bg1"/>
                </a:solidFill>
                <a:latin typeface="Trebuchet MS" charset="0"/>
                <a:ea typeface="Trebuchet MS" charset="0"/>
                <a:cs typeface="Trebuchet MS" charset="0"/>
              </a:rPr>
              <a:t>Creative Commons - </a:t>
            </a:r>
            <a:r>
              <a:rPr lang="en-US" sz="3200" b="1" dirty="0">
                <a:solidFill>
                  <a:schemeClr val="bg1"/>
                </a:solidFill>
                <a:latin typeface="Trebuchet MS" charset="0"/>
                <a:ea typeface="Trebuchet MS" charset="0"/>
                <a:cs typeface="Trebuchet MS" charset="0"/>
              </a:rPr>
              <a:t>Licensing types</a:t>
            </a:r>
            <a:endParaRPr lang="en-US" sz="30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92092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42753"/>
            <a:ext cx="8860465" cy="360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81917" y="4683163"/>
            <a:ext cx="5436781" cy="400110"/>
          </a:xfrm>
          <a:prstGeom prst="rect">
            <a:avLst/>
          </a:prstGeom>
        </p:spPr>
        <p:txBody>
          <a:bodyPr wrap="square">
            <a:spAutoFit/>
          </a:bodyPr>
          <a:lstStyle/>
          <a:p>
            <a:r>
              <a:rPr lang="en-US" sz="1000" dirty="0">
                <a:solidFill>
                  <a:schemeClr val="bg1"/>
                </a:solidFill>
                <a:latin typeface="Helvetica Neue" charset="0"/>
              </a:rPr>
              <a:t>CREATIVECOMMONS.ORG, 2016. </a:t>
            </a:r>
            <a:r>
              <a:rPr lang="en-US" sz="1000" i="1" dirty="0">
                <a:solidFill>
                  <a:schemeClr val="bg1"/>
                </a:solidFill>
                <a:latin typeface="Helvetica Neue" charset="0"/>
              </a:rPr>
              <a:t>Licensing types</a:t>
            </a:r>
            <a:r>
              <a:rPr lang="en-US" sz="1000" dirty="0">
                <a:solidFill>
                  <a:schemeClr val="bg1"/>
                </a:solidFill>
                <a:latin typeface="Helvetica Neue" charset="0"/>
              </a:rPr>
              <a:t> [viewed 27 August 2016]. </a:t>
            </a:r>
            <a:br>
              <a:rPr lang="en-US" sz="1000" dirty="0">
                <a:solidFill>
                  <a:schemeClr val="bg1"/>
                </a:solidFill>
                <a:latin typeface="Helvetica Neue" charset="0"/>
              </a:rPr>
            </a:br>
            <a:r>
              <a:rPr lang="en-US" sz="1000" dirty="0">
                <a:solidFill>
                  <a:schemeClr val="bg1"/>
                </a:solidFill>
                <a:latin typeface="Helvetica Neue" charset="0"/>
              </a:rPr>
              <a:t>Available from: https://</a:t>
            </a:r>
            <a:r>
              <a:rPr lang="en-US" sz="1000" dirty="0" err="1">
                <a:solidFill>
                  <a:schemeClr val="bg1"/>
                </a:solidFill>
                <a:latin typeface="Helvetica Neue" charset="0"/>
              </a:rPr>
              <a:t>creativecommons.org</a:t>
            </a:r>
            <a:r>
              <a:rPr lang="en-US" sz="1000" dirty="0">
                <a:solidFill>
                  <a:schemeClr val="bg1"/>
                </a:solidFill>
                <a:latin typeface="Helvetica Neue" charset="0"/>
              </a:rPr>
              <a:t>/share-your-work/licensing-types-examples/</a:t>
            </a:r>
            <a:endParaRPr lang="en-US" sz="1000"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8300" y="0"/>
            <a:ext cx="8392026" cy="4274288"/>
          </a:xfrm>
          <a:prstGeom prst="rect">
            <a:avLst/>
          </a:prstGeom>
        </p:spPr>
      </p:pic>
      <p:sp>
        <p:nvSpPr>
          <p:cNvPr id="8" name="Rectangle 7"/>
          <p:cNvSpPr/>
          <p:nvPr/>
        </p:nvSpPr>
        <p:spPr>
          <a:xfrm>
            <a:off x="8760326" y="942753"/>
            <a:ext cx="383674" cy="360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ChangeArrowheads="1"/>
          </p:cNvSpPr>
          <p:nvPr/>
        </p:nvSpPr>
        <p:spPr bwMode="auto">
          <a:xfrm>
            <a:off x="179451" y="224125"/>
            <a:ext cx="896454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b="1" dirty="0">
                <a:solidFill>
                  <a:schemeClr val="bg1"/>
                </a:solidFill>
                <a:latin typeface="Trebuchet MS" charset="0"/>
                <a:ea typeface="Trebuchet MS" charset="0"/>
                <a:cs typeface="Trebuchet MS" charset="0"/>
              </a:rPr>
              <a:t>Creative Commons - </a:t>
            </a:r>
            <a:r>
              <a:rPr lang="en-US" sz="3200" b="1" dirty="0">
                <a:solidFill>
                  <a:schemeClr val="bg1"/>
                </a:solidFill>
                <a:latin typeface="Trebuchet MS" charset="0"/>
                <a:ea typeface="Trebuchet MS" charset="0"/>
                <a:cs typeface="Trebuchet MS" charset="0"/>
              </a:rPr>
              <a:t>Licensing types</a:t>
            </a:r>
            <a:endParaRPr lang="en-US" sz="30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461422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81917" y="4683163"/>
            <a:ext cx="5436781" cy="400110"/>
          </a:xfrm>
          <a:prstGeom prst="rect">
            <a:avLst/>
          </a:prstGeom>
        </p:spPr>
        <p:txBody>
          <a:bodyPr wrap="square">
            <a:spAutoFit/>
          </a:bodyPr>
          <a:lstStyle/>
          <a:p>
            <a:r>
              <a:rPr lang="en-US" sz="1000" dirty="0">
                <a:solidFill>
                  <a:schemeClr val="bg1"/>
                </a:solidFill>
                <a:latin typeface="Helvetica Neue" charset="0"/>
              </a:rPr>
              <a:t>CREATIVECOMMONS.ORG, 2016. </a:t>
            </a:r>
            <a:r>
              <a:rPr lang="en-US" sz="1000" i="1" dirty="0">
                <a:solidFill>
                  <a:schemeClr val="bg1"/>
                </a:solidFill>
                <a:latin typeface="Helvetica Neue" charset="0"/>
              </a:rPr>
              <a:t>Licensing types</a:t>
            </a:r>
            <a:r>
              <a:rPr lang="en-US" sz="1000" dirty="0">
                <a:solidFill>
                  <a:schemeClr val="bg1"/>
                </a:solidFill>
                <a:latin typeface="Helvetica Neue" charset="0"/>
              </a:rPr>
              <a:t> [viewed 27 August 2016]. </a:t>
            </a:r>
            <a:br>
              <a:rPr lang="en-US" sz="1000" dirty="0">
                <a:solidFill>
                  <a:schemeClr val="bg1"/>
                </a:solidFill>
                <a:latin typeface="Helvetica Neue" charset="0"/>
              </a:rPr>
            </a:br>
            <a:r>
              <a:rPr lang="en-US" sz="1000" dirty="0">
                <a:solidFill>
                  <a:schemeClr val="bg1"/>
                </a:solidFill>
                <a:latin typeface="Helvetica Neue" charset="0"/>
              </a:rPr>
              <a:t>Available from: https://</a:t>
            </a:r>
            <a:r>
              <a:rPr lang="en-US" sz="1000" dirty="0" err="1">
                <a:solidFill>
                  <a:schemeClr val="bg1"/>
                </a:solidFill>
                <a:latin typeface="Helvetica Neue" charset="0"/>
              </a:rPr>
              <a:t>creativecommons.org</a:t>
            </a:r>
            <a:r>
              <a:rPr lang="en-US" sz="1000" dirty="0">
                <a:solidFill>
                  <a:schemeClr val="bg1"/>
                </a:solidFill>
                <a:latin typeface="Helvetica Neue" charset="0"/>
              </a:rPr>
              <a:t>/share-your-work/licensing-types-examples/</a:t>
            </a:r>
            <a:endParaRPr lang="en-US" sz="10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8300" y="0"/>
            <a:ext cx="8392026" cy="5143500"/>
          </a:xfrm>
          <a:prstGeom prst="rect">
            <a:avLst/>
          </a:prstGeom>
        </p:spPr>
      </p:pic>
    </p:spTree>
    <p:extLst>
      <p:ext uri="{BB962C8B-B14F-4D97-AF65-F5344CB8AC3E}">
        <p14:creationId xmlns:p14="http://schemas.microsoft.com/office/powerpoint/2010/main" val="1277342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p:nvPr/>
        </p:nvSpPr>
        <p:spPr>
          <a:xfrm>
            <a:off x="8115132" y="4895291"/>
            <a:ext cx="944489" cy="248209"/>
          </a:xfrm>
          <a:prstGeom prst="rect">
            <a:avLst/>
          </a:prstGeom>
        </p:spPr>
        <p:txBody>
          <a:bodyPr wrap="none">
            <a:spAutoFit/>
          </a:bodyPr>
          <a:lstStyle/>
          <a:p>
            <a:r>
              <a:rPr lang="en-GB" sz="1013">
                <a:hlinkClick r:id="rId4"/>
              </a:rPr>
              <a:t>unsplash.com</a:t>
            </a:r>
            <a:r>
              <a:rPr lang="en-GB" sz="1013" dirty="0"/>
              <a:t> </a:t>
            </a:r>
          </a:p>
        </p:txBody>
      </p:sp>
    </p:spTree>
    <p:extLst>
      <p:ext uri="{BB962C8B-B14F-4D97-AF65-F5344CB8AC3E}">
        <p14:creationId xmlns:p14="http://schemas.microsoft.com/office/powerpoint/2010/main" val="20191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p:cNvSpPr/>
          <p:nvPr/>
        </p:nvSpPr>
        <p:spPr>
          <a:xfrm>
            <a:off x="6535479" y="4802706"/>
            <a:ext cx="4718050" cy="215444"/>
          </a:xfrm>
          <a:prstGeom prst="rect">
            <a:avLst/>
          </a:prstGeom>
        </p:spPr>
        <p:txBody>
          <a:bodyPr wrap="square">
            <a:spAutoFit/>
          </a:bodyPr>
          <a:lstStyle/>
          <a:p>
            <a:r>
              <a:rPr lang="en-GB" sz="800" dirty="0">
                <a:hlinkClick r:id="rId3"/>
              </a:rPr>
              <a:t>fakecrow.com/17-best-stock-image-icon-uidesign-sources/</a:t>
            </a:r>
            <a:r>
              <a:rPr lang="en-GB" sz="800" dirty="0"/>
              <a:t> </a:t>
            </a:r>
          </a:p>
        </p:txBody>
      </p:sp>
    </p:spTree>
    <p:extLst>
      <p:ext uri="{BB962C8B-B14F-4D97-AF65-F5344CB8AC3E}">
        <p14:creationId xmlns:p14="http://schemas.microsoft.com/office/powerpoint/2010/main" val="159999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p:nvPr/>
        </p:nvSpPr>
        <p:spPr>
          <a:xfrm>
            <a:off x="7083756" y="4843418"/>
            <a:ext cx="2060244" cy="300082"/>
          </a:xfrm>
          <a:prstGeom prst="rect">
            <a:avLst/>
          </a:prstGeom>
        </p:spPr>
        <p:txBody>
          <a:bodyPr wrap="none">
            <a:spAutoFit/>
          </a:bodyPr>
          <a:lstStyle/>
          <a:p>
            <a:r>
              <a:rPr lang="en-US">
                <a:hlinkClick r:id="rId3"/>
              </a:rPr>
              <a:t>publicdomainpictures.net</a:t>
            </a:r>
            <a:endParaRPr lang="en-US" dirty="0"/>
          </a:p>
        </p:txBody>
      </p:sp>
    </p:spTree>
    <p:extLst>
      <p:ext uri="{BB962C8B-B14F-4D97-AF65-F5344CB8AC3E}">
        <p14:creationId xmlns:p14="http://schemas.microsoft.com/office/powerpoint/2010/main" val="154521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p:nvPr/>
        </p:nvSpPr>
        <p:spPr>
          <a:xfrm>
            <a:off x="7808972" y="4512779"/>
            <a:ext cx="1055354" cy="300082"/>
          </a:xfrm>
          <a:prstGeom prst="rect">
            <a:avLst/>
          </a:prstGeom>
        </p:spPr>
        <p:txBody>
          <a:bodyPr wrap="none">
            <a:spAutoFit/>
          </a:bodyPr>
          <a:lstStyle/>
          <a:p>
            <a:r>
              <a:rPr lang="en-US">
                <a:hlinkClick r:id="rId3"/>
              </a:rPr>
              <a:t>pixabay.com</a:t>
            </a:r>
            <a:endParaRPr lang="en-US" dirty="0"/>
          </a:p>
        </p:txBody>
      </p:sp>
    </p:spTree>
    <p:extLst>
      <p:ext uri="{BB962C8B-B14F-4D97-AF65-F5344CB8AC3E}">
        <p14:creationId xmlns:p14="http://schemas.microsoft.com/office/powerpoint/2010/main" val="112062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 name="TextBox 2"/>
          <p:cNvSpPr txBox="1">
            <a:spLocks noChangeArrowheads="1"/>
          </p:cNvSpPr>
          <p:nvPr/>
        </p:nvSpPr>
        <p:spPr bwMode="auto">
          <a:xfrm>
            <a:off x="4690624" y="1197930"/>
            <a:ext cx="4110531"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100" dirty="0">
                <a:solidFill>
                  <a:schemeClr val="bg1"/>
                </a:solidFill>
                <a:latin typeface="Trebuchet MS"/>
                <a:cs typeface="Trebuchet MS"/>
              </a:rPr>
              <a:t>This covers academic use, use in teaching, research journalistic work, reviews and criticism. Although this can a “grey area” </a:t>
            </a:r>
            <a:r>
              <a:rPr lang="en-GB" sz="2100" dirty="0">
                <a:solidFill>
                  <a:schemeClr val="bg1"/>
                </a:solidFill>
                <a:latin typeface="Trebuchet MS"/>
                <a:cs typeface="Trebuchet MS"/>
              </a:rPr>
              <a:t>legally.</a:t>
            </a:r>
            <a:endParaRPr lang="en-US" sz="2100" dirty="0">
              <a:solidFill>
                <a:schemeClr val="bg1"/>
              </a:solidFill>
              <a:latin typeface="Trebuchet MS"/>
              <a:cs typeface="Trebuchet MS"/>
            </a:endParaRPr>
          </a:p>
        </p:txBody>
      </p:sp>
      <p:sp>
        <p:nvSpPr>
          <p:cNvPr id="10242" name="Rectangle 3"/>
          <p:cNvSpPr>
            <a:spLocks noChangeArrowheads="1"/>
          </p:cNvSpPr>
          <p:nvPr/>
        </p:nvSpPr>
        <p:spPr bwMode="auto">
          <a:xfrm>
            <a:off x="375684" y="231176"/>
            <a:ext cx="838554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dirty="0">
                <a:solidFill>
                  <a:schemeClr val="bg1"/>
                </a:solidFill>
                <a:latin typeface="Trebuchet MS" charset="0"/>
                <a:ea typeface="Trebuchet MS" charset="0"/>
                <a:cs typeface="Trebuchet MS" charset="0"/>
              </a:rPr>
              <a:t>5.  </a:t>
            </a:r>
            <a:r>
              <a:rPr lang="en-US" sz="3000" b="1" dirty="0">
                <a:solidFill>
                  <a:schemeClr val="bg1"/>
                </a:solidFill>
                <a:latin typeface="Trebuchet MS" charset="0"/>
                <a:ea typeface="Trebuchet MS" charset="0"/>
                <a:cs typeface="Trebuchet MS" charset="0"/>
              </a:rPr>
              <a:t>The image is presented as “fair use”</a:t>
            </a:r>
          </a:p>
        </p:txBody>
      </p:sp>
      <p:sp>
        <p:nvSpPr>
          <p:cNvPr id="10244" name="TextBox 6"/>
          <p:cNvSpPr txBox="1">
            <a:spLocks noChangeArrowheads="1"/>
          </p:cNvSpPr>
          <p:nvPr/>
        </p:nvSpPr>
        <p:spPr bwMode="auto">
          <a:xfrm>
            <a:off x="6065044" y="4285600"/>
            <a:ext cx="307895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600" dirty="0">
                <a:solidFill>
                  <a:srgbClr val="000000"/>
                </a:solidFill>
                <a:hlinkClick r:id="rId3"/>
              </a:rPr>
              <a:t>http://fairuse.stanford.edu/</a:t>
            </a:r>
            <a:endParaRPr lang="en-US" sz="600" dirty="0">
              <a:solidFill>
                <a:srgbClr val="000000"/>
              </a:solidFill>
            </a:endParaRPr>
          </a:p>
          <a:p>
            <a:endParaRPr lang="en-US" sz="600" dirty="0">
              <a:solidFill>
                <a:srgbClr val="000000"/>
              </a:solidFill>
            </a:endParaRPr>
          </a:p>
          <a:p>
            <a:r>
              <a:rPr lang="en-US" sz="600" dirty="0">
                <a:solidFill>
                  <a:srgbClr val="000000"/>
                </a:solidFill>
                <a:hlinkClick r:id="rId4"/>
              </a:rPr>
              <a:t>http://www.copyrightservice.co.uk/copyright/p09_fair_use</a:t>
            </a:r>
            <a:endParaRPr lang="en-US" sz="600" dirty="0">
              <a:solidFill>
                <a:srgbClr val="000000"/>
              </a:solidFill>
            </a:endParaRPr>
          </a:p>
          <a:p>
            <a:endParaRPr lang="en-US" sz="600" dirty="0">
              <a:solidFill>
                <a:srgbClr val="000000"/>
              </a:solidFill>
            </a:endParaRPr>
          </a:p>
          <a:p>
            <a:r>
              <a:rPr lang="en-US" sz="600" dirty="0">
                <a:solidFill>
                  <a:srgbClr val="000000"/>
                </a:solidFill>
                <a:hlinkClick r:id="rId5"/>
              </a:rPr>
              <a:t>http://www.copyrightservice.co.uk/copyright/p27_work_of_others#fair_dealing</a:t>
            </a:r>
            <a:endParaRPr lang="en-US" sz="600" dirty="0">
              <a:solidFill>
                <a:srgbClr val="000000"/>
              </a:solidFill>
            </a:endParaRPr>
          </a:p>
          <a:p>
            <a:endParaRPr lang="en-US" sz="600" dirty="0">
              <a:solidFill>
                <a:srgbClr val="000000"/>
              </a:solidFill>
            </a:endParaRPr>
          </a:p>
          <a:p>
            <a:r>
              <a:rPr lang="en-US" sz="600" dirty="0">
                <a:solidFill>
                  <a:srgbClr val="000000"/>
                </a:solidFill>
                <a:hlinkClick r:id="rId6"/>
              </a:rPr>
              <a:t>http://www15.uta.fi/FAST/PK6/REF/fairuse.html</a:t>
            </a:r>
            <a:endParaRPr lang="en-US" sz="600" dirty="0">
              <a:solidFill>
                <a:srgbClr val="000000"/>
              </a:solidFill>
            </a:endParaRPr>
          </a:p>
          <a:p>
            <a:endParaRPr lang="en-US" sz="900" dirty="0">
              <a:solidFill>
                <a:srgbClr val="000000"/>
              </a:solidFill>
            </a:endParaRPr>
          </a:p>
          <a:p>
            <a:endParaRPr lang="en-US" sz="900" dirty="0">
              <a:solidFill>
                <a:srgbClr val="000000"/>
              </a:solidFill>
            </a:endParaRPr>
          </a:p>
        </p:txBody>
      </p:sp>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5684" y="1304251"/>
            <a:ext cx="4258930" cy="3056825"/>
          </a:xfrm>
          <a:prstGeom prst="rect">
            <a:avLst/>
          </a:prstGeom>
        </p:spPr>
      </p:pic>
    </p:spTree>
    <p:extLst>
      <p:ext uri="{BB962C8B-B14F-4D97-AF65-F5344CB8AC3E}">
        <p14:creationId xmlns:p14="http://schemas.microsoft.com/office/powerpoint/2010/main" val="28612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 name="TextBox 1"/>
          <p:cNvSpPr txBox="1">
            <a:spLocks noChangeArrowheads="1"/>
          </p:cNvSpPr>
          <p:nvPr/>
        </p:nvSpPr>
        <p:spPr bwMode="auto">
          <a:xfrm>
            <a:off x="447313" y="273116"/>
            <a:ext cx="8547828"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700" b="1" dirty="0">
                <a:solidFill>
                  <a:schemeClr val="bg1"/>
                </a:solidFill>
                <a:latin typeface="Trebuchet MS"/>
                <a:cs typeface="Trebuchet MS"/>
              </a:rPr>
              <a:t>Correct way of using images in your design work</a:t>
            </a:r>
          </a:p>
        </p:txBody>
      </p:sp>
      <p:sp>
        <p:nvSpPr>
          <p:cNvPr id="5122" name="TextBox 2"/>
          <p:cNvSpPr txBox="1">
            <a:spLocks noChangeArrowheads="1"/>
          </p:cNvSpPr>
          <p:nvPr/>
        </p:nvSpPr>
        <p:spPr bwMode="auto">
          <a:xfrm>
            <a:off x="631613" y="1189390"/>
            <a:ext cx="8292647"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bg1"/>
                </a:solidFill>
                <a:latin typeface="Arial" charset="0"/>
                <a:ea typeface="ＭＳ Ｐゴシック" charset="0"/>
                <a:cs typeface="ＭＳ Ｐゴシック" charset="0"/>
              </a:defRPr>
            </a:lvl1pPr>
            <a:lvl2pPr>
              <a:defRPr sz="2400">
                <a:solidFill>
                  <a:schemeClr val="bg1"/>
                </a:solidFill>
                <a:latin typeface="Arial" charset="0"/>
                <a:ea typeface="ＭＳ Ｐゴシック" charset="0"/>
              </a:defRPr>
            </a:lvl2pPr>
            <a:lvl3pPr>
              <a:defRPr sz="2400">
                <a:solidFill>
                  <a:schemeClr val="bg1"/>
                </a:solidFill>
                <a:latin typeface="Arial" charset="0"/>
                <a:ea typeface="ＭＳ Ｐゴシック" charset="0"/>
              </a:defRPr>
            </a:lvl3pPr>
            <a:lvl4pPr>
              <a:defRPr sz="2400">
                <a:solidFill>
                  <a:schemeClr val="bg1"/>
                </a:solidFill>
                <a:latin typeface="Arial" charset="0"/>
                <a:ea typeface="ＭＳ Ｐゴシック" charset="0"/>
              </a:defRPr>
            </a:lvl4pPr>
            <a:lvl5pPr>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nSpc>
                <a:spcPct val="150000"/>
              </a:lnSpc>
              <a:buFont typeface="Arial" charset="0"/>
              <a:buAutoNum type="arabicPeriod"/>
            </a:pPr>
            <a:r>
              <a:rPr lang="en-US" sz="2200" dirty="0">
                <a:latin typeface="Trebuchet MS" charset="0"/>
                <a:ea typeface="Trebuchet MS" charset="0"/>
                <a:cs typeface="Trebuchet MS" charset="0"/>
              </a:rPr>
              <a:t>Create the image yourself</a:t>
            </a:r>
          </a:p>
          <a:p>
            <a:pPr>
              <a:lnSpc>
                <a:spcPct val="150000"/>
              </a:lnSpc>
              <a:buFont typeface="Arial" charset="0"/>
              <a:buAutoNum type="arabicPeriod"/>
            </a:pPr>
            <a:r>
              <a:rPr lang="en-US" sz="2200" dirty="0">
                <a:latin typeface="Trebuchet MS" charset="0"/>
                <a:ea typeface="Trebuchet MS" charset="0"/>
                <a:cs typeface="Trebuchet MS" charset="0"/>
              </a:rPr>
              <a:t>Commission somebody to create the image</a:t>
            </a:r>
          </a:p>
          <a:p>
            <a:pPr>
              <a:lnSpc>
                <a:spcPct val="150000"/>
              </a:lnSpc>
              <a:buFont typeface="Arial" charset="0"/>
              <a:buAutoNum type="arabicPeriod"/>
            </a:pPr>
            <a:r>
              <a:rPr lang="en-US" sz="2200" dirty="0">
                <a:latin typeface="Trebuchet MS" charset="0"/>
                <a:ea typeface="Trebuchet MS" charset="0"/>
                <a:cs typeface="Trebuchet MS" charset="0"/>
              </a:rPr>
              <a:t>Purchased the rights to use an image (royalty free)</a:t>
            </a:r>
          </a:p>
          <a:p>
            <a:pPr>
              <a:lnSpc>
                <a:spcPct val="150000"/>
              </a:lnSpc>
              <a:buFont typeface="Arial" charset="0"/>
              <a:buAutoNum type="arabicPeriod"/>
            </a:pPr>
            <a:r>
              <a:rPr lang="en-US" sz="2200" dirty="0">
                <a:latin typeface="Trebuchet MS" charset="0"/>
                <a:ea typeface="Trebuchet MS" charset="0"/>
                <a:cs typeface="Trebuchet MS" charset="0"/>
              </a:rPr>
              <a:t>The image is in the public domain or Creative Commons </a:t>
            </a:r>
          </a:p>
          <a:p>
            <a:pPr>
              <a:lnSpc>
                <a:spcPct val="150000"/>
              </a:lnSpc>
              <a:buFont typeface="Arial" charset="0"/>
              <a:buAutoNum type="arabicPeriod"/>
            </a:pPr>
            <a:r>
              <a:rPr lang="en-US" sz="2200" dirty="0">
                <a:latin typeface="Trebuchet MS" charset="0"/>
                <a:ea typeface="Trebuchet MS" charset="0"/>
                <a:cs typeface="Trebuchet MS" charset="0"/>
              </a:rPr>
              <a:t>The image is being presented as “fair use” as detailed in copyright law</a:t>
            </a:r>
          </a:p>
        </p:txBody>
      </p:sp>
    </p:spTree>
    <p:extLst>
      <p:ext uri="{BB962C8B-B14F-4D97-AF65-F5344CB8AC3E}">
        <p14:creationId xmlns:p14="http://schemas.microsoft.com/office/powerpoint/2010/main" val="743686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4628707" cy="514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 name="TextBox 2"/>
          <p:cNvSpPr txBox="1">
            <a:spLocks noChangeArrowheads="1"/>
          </p:cNvSpPr>
          <p:nvPr/>
        </p:nvSpPr>
        <p:spPr bwMode="auto">
          <a:xfrm>
            <a:off x="198821" y="283590"/>
            <a:ext cx="4089644" cy="4576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40000"/>
              </a:lnSpc>
            </a:pPr>
            <a:r>
              <a:rPr lang="en-US" sz="2200" dirty="0">
                <a:solidFill>
                  <a:schemeClr val="bg1"/>
                </a:solidFill>
                <a:latin typeface="Trebuchet MS"/>
                <a:cs typeface="Trebuchet MS"/>
              </a:rPr>
              <a:t>Remember to avoid passing off somebody else’s work as your own within your assignments; either intentionally or </a:t>
            </a:r>
            <a:r>
              <a:rPr lang="en-GB" sz="2200" dirty="0">
                <a:solidFill>
                  <a:schemeClr val="bg1"/>
                </a:solidFill>
                <a:latin typeface="Trebuchet MS"/>
                <a:cs typeface="Trebuchet MS"/>
              </a:rPr>
              <a:t>unintentionally</a:t>
            </a:r>
            <a:r>
              <a:rPr lang="en-US" sz="2200" dirty="0">
                <a:solidFill>
                  <a:schemeClr val="bg1"/>
                </a:solidFill>
                <a:latin typeface="Trebuchet MS"/>
                <a:cs typeface="Trebuchet MS"/>
              </a:rPr>
              <a:t>.</a:t>
            </a:r>
          </a:p>
          <a:p>
            <a:pPr>
              <a:lnSpc>
                <a:spcPct val="140000"/>
              </a:lnSpc>
            </a:pPr>
            <a:endParaRPr lang="en-US" sz="2200" dirty="0">
              <a:solidFill>
                <a:schemeClr val="bg1"/>
              </a:solidFill>
              <a:latin typeface="Trebuchet MS"/>
              <a:cs typeface="Trebuchet MS"/>
            </a:endParaRPr>
          </a:p>
          <a:p>
            <a:pPr>
              <a:lnSpc>
                <a:spcPct val="140000"/>
              </a:lnSpc>
            </a:pPr>
            <a:r>
              <a:rPr lang="en-US" sz="2200" dirty="0">
                <a:solidFill>
                  <a:schemeClr val="bg1"/>
                </a:solidFill>
                <a:latin typeface="Trebuchet MS"/>
                <a:cs typeface="Trebuchet MS"/>
              </a:rPr>
              <a:t>Always reference image sources in the Harvard style using the figure list system</a:t>
            </a:r>
            <a:r>
              <a:rPr lang="en-US" sz="2100" dirty="0">
                <a:solidFill>
                  <a:schemeClr val="bg1"/>
                </a:solidFill>
                <a:latin typeface="Trebuchet MS"/>
                <a:cs typeface="Trebuchet MS"/>
              </a:rPr>
              <a:t>.</a:t>
            </a:r>
          </a:p>
          <a:p>
            <a:pPr>
              <a:lnSpc>
                <a:spcPct val="140000"/>
              </a:lnSpc>
            </a:pPr>
            <a:endParaRPr lang="en-US" sz="1013" dirty="0">
              <a:solidFill>
                <a:srgbClr val="000000"/>
              </a:solidFil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3526" y="0"/>
            <a:ext cx="4770474" cy="5143500"/>
          </a:xfrm>
          <a:prstGeom prst="rect">
            <a:avLst/>
          </a:prstGeom>
        </p:spPr>
      </p:pic>
    </p:spTree>
    <p:extLst>
      <p:ext uri="{BB962C8B-B14F-4D97-AF65-F5344CB8AC3E}">
        <p14:creationId xmlns:p14="http://schemas.microsoft.com/office/powerpoint/2010/main" val="112463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 name="TextBox 2"/>
          <p:cNvSpPr txBox="1">
            <a:spLocks noChangeArrowheads="1"/>
          </p:cNvSpPr>
          <p:nvPr/>
        </p:nvSpPr>
        <p:spPr bwMode="auto">
          <a:xfrm>
            <a:off x="493693" y="232635"/>
            <a:ext cx="825335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b="1" dirty="0">
                <a:solidFill>
                  <a:schemeClr val="bg1"/>
                </a:solidFill>
                <a:latin typeface="Trebuchet MS" charset="0"/>
                <a:ea typeface="Trebuchet MS" charset="0"/>
                <a:cs typeface="Trebuchet MS" charset="0"/>
              </a:rPr>
              <a:t>Final Overview</a:t>
            </a:r>
          </a:p>
        </p:txBody>
      </p:sp>
      <p:sp>
        <p:nvSpPr>
          <p:cNvPr id="5" name="TextBox 4"/>
          <p:cNvSpPr txBox="1"/>
          <p:nvPr/>
        </p:nvSpPr>
        <p:spPr>
          <a:xfrm>
            <a:off x="822251" y="1251906"/>
            <a:ext cx="7995684" cy="3277820"/>
          </a:xfrm>
          <a:prstGeom prst="rect">
            <a:avLst/>
          </a:prstGeom>
          <a:noFill/>
        </p:spPr>
        <p:txBody>
          <a:bodyPr wrap="square">
            <a:spAutoFit/>
          </a:bodyPr>
          <a:lstStyle/>
          <a:p>
            <a:pPr marL="257175" indent="-257175">
              <a:buFont typeface="Arial"/>
              <a:buChar char="•"/>
              <a:defRPr/>
            </a:pPr>
            <a:r>
              <a:rPr lang="en-US" sz="2100" b="1" dirty="0">
                <a:solidFill>
                  <a:schemeClr val="bg1"/>
                </a:solidFill>
                <a:latin typeface="Trebuchet MS"/>
                <a:cs typeface="Trebuchet MS"/>
              </a:rPr>
              <a:t>Do not </a:t>
            </a:r>
            <a:r>
              <a:rPr lang="en-US" sz="2100" dirty="0">
                <a:solidFill>
                  <a:schemeClr val="bg1"/>
                </a:solidFill>
                <a:latin typeface="Trebuchet MS"/>
                <a:cs typeface="Trebuchet MS"/>
              </a:rPr>
              <a:t>use images from a Google search</a:t>
            </a:r>
          </a:p>
          <a:p>
            <a:pPr marL="128588" indent="-128588">
              <a:buFont typeface="Arial"/>
              <a:buChar char="•"/>
              <a:defRPr/>
            </a:pPr>
            <a:endParaRPr lang="en-US" sz="1200" dirty="0">
              <a:solidFill>
                <a:schemeClr val="bg1"/>
              </a:solidFill>
              <a:latin typeface="Trebuchet MS"/>
              <a:cs typeface="Trebuchet MS"/>
            </a:endParaRPr>
          </a:p>
          <a:p>
            <a:pPr marL="257175" indent="-257175">
              <a:buFont typeface="Arial"/>
              <a:buChar char="•"/>
              <a:defRPr/>
            </a:pPr>
            <a:r>
              <a:rPr lang="en-US" sz="2100" dirty="0">
                <a:solidFill>
                  <a:schemeClr val="bg1"/>
                </a:solidFill>
                <a:latin typeface="Trebuchet MS"/>
                <a:cs typeface="Trebuchet MS"/>
              </a:rPr>
              <a:t>Create your own images</a:t>
            </a:r>
          </a:p>
          <a:p>
            <a:pPr marL="257175" indent="-257175">
              <a:buFont typeface="Arial"/>
              <a:buChar char="•"/>
              <a:defRPr/>
            </a:pPr>
            <a:endParaRPr lang="en-US" sz="1200" dirty="0">
              <a:solidFill>
                <a:schemeClr val="bg1"/>
              </a:solidFill>
              <a:latin typeface="Trebuchet MS"/>
              <a:cs typeface="Trebuchet MS"/>
            </a:endParaRPr>
          </a:p>
          <a:p>
            <a:pPr marL="257175" indent="-257175">
              <a:buFont typeface="Arial"/>
              <a:buChar char="•"/>
              <a:defRPr/>
            </a:pPr>
            <a:r>
              <a:rPr lang="en-US" sz="2100" dirty="0">
                <a:solidFill>
                  <a:schemeClr val="bg1"/>
                </a:solidFill>
                <a:latin typeface="Trebuchet MS"/>
                <a:cs typeface="Trebuchet MS"/>
              </a:rPr>
              <a:t>Use Creative Commons or public domain. </a:t>
            </a:r>
          </a:p>
          <a:p>
            <a:pPr marL="257175" indent="-257175">
              <a:buFont typeface="Arial"/>
              <a:buChar char="•"/>
              <a:defRPr/>
            </a:pPr>
            <a:endParaRPr lang="en-US" sz="1200" dirty="0">
              <a:solidFill>
                <a:schemeClr val="bg1"/>
              </a:solidFill>
              <a:latin typeface="Trebuchet MS"/>
              <a:cs typeface="Trebuchet MS"/>
            </a:endParaRPr>
          </a:p>
          <a:p>
            <a:pPr marL="257175" indent="-257175">
              <a:buFont typeface="Arial"/>
              <a:buChar char="•"/>
              <a:defRPr/>
            </a:pPr>
            <a:r>
              <a:rPr lang="en-US" sz="2100" dirty="0">
                <a:solidFill>
                  <a:schemeClr val="bg1"/>
                </a:solidFill>
                <a:latin typeface="Trebuchet MS"/>
                <a:cs typeface="Trebuchet MS"/>
              </a:rPr>
              <a:t>Use low resolution composite (comps) stock libraries</a:t>
            </a:r>
          </a:p>
          <a:p>
            <a:pPr marL="257175" indent="-257175">
              <a:buFont typeface="Arial"/>
              <a:buChar char="•"/>
              <a:defRPr/>
            </a:pPr>
            <a:endParaRPr lang="en-US" sz="1200" dirty="0">
              <a:solidFill>
                <a:schemeClr val="bg1"/>
              </a:solidFill>
              <a:latin typeface="Trebuchet MS"/>
              <a:cs typeface="Trebuchet MS"/>
            </a:endParaRPr>
          </a:p>
          <a:p>
            <a:pPr marL="257175" indent="-257175">
              <a:buFont typeface="Arial"/>
              <a:buChar char="•"/>
              <a:defRPr/>
            </a:pPr>
            <a:r>
              <a:rPr lang="en-US" sz="2100" dirty="0">
                <a:solidFill>
                  <a:schemeClr val="bg1"/>
                </a:solidFill>
                <a:latin typeface="Trebuchet MS"/>
                <a:cs typeface="Trebuchet MS"/>
              </a:rPr>
              <a:t>You </a:t>
            </a:r>
            <a:r>
              <a:rPr lang="en-US" sz="2100" b="1" dirty="0">
                <a:solidFill>
                  <a:schemeClr val="bg1"/>
                </a:solidFill>
                <a:latin typeface="Trebuchet MS"/>
                <a:cs typeface="Trebuchet MS"/>
              </a:rPr>
              <a:t>can</a:t>
            </a:r>
            <a:r>
              <a:rPr lang="en-US" sz="2100" dirty="0">
                <a:solidFill>
                  <a:schemeClr val="bg1"/>
                </a:solidFill>
                <a:latin typeface="Trebuchet MS"/>
                <a:cs typeface="Trebuchet MS"/>
              </a:rPr>
              <a:t> use somebody else’s work within your assignments under the “fair use” of the copyright.</a:t>
            </a:r>
          </a:p>
          <a:p>
            <a:pPr marL="257175" indent="-257175">
              <a:buFont typeface="Arial"/>
              <a:buChar char="•"/>
              <a:defRPr/>
            </a:pPr>
            <a:endParaRPr lang="en-US" sz="1200" dirty="0">
              <a:solidFill>
                <a:schemeClr val="bg1"/>
              </a:solidFill>
              <a:latin typeface="Trebuchet MS"/>
              <a:cs typeface="Trebuchet MS"/>
            </a:endParaRPr>
          </a:p>
          <a:p>
            <a:pPr marL="257175" indent="-257175">
              <a:buFont typeface="Arial"/>
              <a:buChar char="•"/>
              <a:defRPr/>
            </a:pPr>
            <a:r>
              <a:rPr lang="en-US" sz="2100" dirty="0">
                <a:solidFill>
                  <a:schemeClr val="bg1"/>
                </a:solidFill>
                <a:latin typeface="Trebuchet MS"/>
                <a:cs typeface="Trebuchet MS"/>
              </a:rPr>
              <a:t>Always reference the source</a:t>
            </a:r>
          </a:p>
        </p:txBody>
      </p:sp>
    </p:spTree>
    <p:extLst>
      <p:ext uri="{BB962C8B-B14F-4D97-AF65-F5344CB8AC3E}">
        <p14:creationId xmlns:p14="http://schemas.microsoft.com/office/powerpoint/2010/main" val="65618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 name="TextBox 1"/>
          <p:cNvSpPr txBox="1">
            <a:spLocks noChangeArrowheads="1"/>
          </p:cNvSpPr>
          <p:nvPr/>
        </p:nvSpPr>
        <p:spPr bwMode="auto">
          <a:xfrm>
            <a:off x="459166" y="232635"/>
            <a:ext cx="811067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b="1" dirty="0">
                <a:solidFill>
                  <a:schemeClr val="bg1"/>
                </a:solidFill>
                <a:latin typeface="Trebuchet MS" charset="0"/>
                <a:ea typeface="Trebuchet MS" charset="0"/>
                <a:cs typeface="Trebuchet MS" charset="0"/>
              </a:rPr>
              <a:t>Image reference structure &amp; styling</a:t>
            </a:r>
          </a:p>
        </p:txBody>
      </p:sp>
      <p:sp>
        <p:nvSpPr>
          <p:cNvPr id="13314" name="TextBox 2"/>
          <p:cNvSpPr txBox="1">
            <a:spLocks noChangeArrowheads="1"/>
          </p:cNvSpPr>
          <p:nvPr/>
        </p:nvSpPr>
        <p:spPr bwMode="auto">
          <a:xfrm>
            <a:off x="459166" y="1351143"/>
            <a:ext cx="6987944"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lnSpc>
                <a:spcPct val="120000"/>
              </a:lnSpc>
            </a:pPr>
            <a:r>
              <a:rPr lang="en-US" sz="2100" dirty="0">
                <a:solidFill>
                  <a:schemeClr val="bg1"/>
                </a:solidFill>
                <a:latin typeface="Trebuchet MS" charset="0"/>
                <a:ea typeface="Trebuchet MS" charset="0"/>
                <a:cs typeface="Trebuchet MS" charset="0"/>
              </a:rPr>
              <a:t>Best approach is to have a </a:t>
            </a:r>
            <a:r>
              <a:rPr lang="en-US" sz="2100" b="1" dirty="0">
                <a:solidFill>
                  <a:schemeClr val="bg1"/>
                </a:solidFill>
                <a:latin typeface="Trebuchet MS" charset="0"/>
                <a:ea typeface="Trebuchet MS" charset="0"/>
                <a:cs typeface="Trebuchet MS" charset="0"/>
              </a:rPr>
              <a:t>“List of Figures” </a:t>
            </a:r>
            <a:r>
              <a:rPr lang="en-US" sz="2100" dirty="0">
                <a:solidFill>
                  <a:schemeClr val="bg1"/>
                </a:solidFill>
                <a:latin typeface="Trebuchet MS" charset="0"/>
                <a:ea typeface="Trebuchet MS" charset="0"/>
                <a:cs typeface="Trebuchet MS" charset="0"/>
              </a:rPr>
              <a:t>section. </a:t>
            </a:r>
          </a:p>
          <a:p>
            <a:pPr lvl="1">
              <a:lnSpc>
                <a:spcPct val="120000"/>
              </a:lnSpc>
            </a:pPr>
            <a:endParaRPr lang="en-US" sz="1200" dirty="0">
              <a:solidFill>
                <a:schemeClr val="bg1"/>
              </a:solidFill>
              <a:latin typeface="Trebuchet MS" charset="0"/>
              <a:ea typeface="Trebuchet MS" charset="0"/>
              <a:cs typeface="Trebuchet MS" charset="0"/>
            </a:endParaRPr>
          </a:p>
          <a:p>
            <a:pPr lvl="1"/>
            <a:r>
              <a:rPr lang="en-US" sz="2100" dirty="0">
                <a:solidFill>
                  <a:schemeClr val="bg1"/>
                </a:solidFill>
                <a:latin typeface="Trebuchet MS" charset="0"/>
                <a:ea typeface="Trebuchet MS" charset="0"/>
                <a:cs typeface="Trebuchet MS" charset="0"/>
              </a:rPr>
              <a:t>They should be consecutively numbered </a:t>
            </a:r>
            <a:r>
              <a:rPr lang="en-US" sz="2100" dirty="0" err="1">
                <a:solidFill>
                  <a:schemeClr val="bg1"/>
                </a:solidFill>
                <a:latin typeface="Trebuchet MS" charset="0"/>
                <a:ea typeface="Trebuchet MS" charset="0"/>
                <a:cs typeface="Trebuchet MS" charset="0"/>
              </a:rPr>
              <a:t>eg</a:t>
            </a:r>
            <a:r>
              <a:rPr lang="en-US" sz="2100" dirty="0">
                <a:solidFill>
                  <a:schemeClr val="bg1"/>
                </a:solidFill>
                <a:latin typeface="Trebuchet MS" charset="0"/>
                <a:ea typeface="Trebuchet MS" charset="0"/>
                <a:cs typeface="Trebuchet MS" charset="0"/>
              </a:rPr>
              <a:t>:</a:t>
            </a:r>
            <a:br>
              <a:rPr lang="en-US" sz="2100" dirty="0">
                <a:solidFill>
                  <a:schemeClr val="bg1"/>
                </a:solidFill>
                <a:latin typeface="Trebuchet MS" charset="0"/>
                <a:ea typeface="Trebuchet MS" charset="0"/>
                <a:cs typeface="Trebuchet MS" charset="0"/>
              </a:rPr>
            </a:br>
            <a:r>
              <a:rPr lang="en-US" sz="2100" b="1" dirty="0">
                <a:solidFill>
                  <a:schemeClr val="bg1"/>
                </a:solidFill>
                <a:latin typeface="Trebuchet MS" charset="0"/>
                <a:ea typeface="Trebuchet MS" charset="0"/>
                <a:cs typeface="Trebuchet MS" charset="0"/>
              </a:rPr>
              <a:t>(Figure 1) (Figure 2) (Figure 3)</a:t>
            </a:r>
          </a:p>
          <a:p>
            <a:pPr lvl="1">
              <a:lnSpc>
                <a:spcPct val="120000"/>
              </a:lnSpc>
            </a:pPr>
            <a:endParaRPr lang="en-US" sz="1200" dirty="0">
              <a:solidFill>
                <a:schemeClr val="bg1"/>
              </a:solidFill>
              <a:latin typeface="Trebuchet MS" charset="0"/>
              <a:ea typeface="Trebuchet MS" charset="0"/>
              <a:cs typeface="Trebuchet MS" charset="0"/>
            </a:endParaRPr>
          </a:p>
          <a:p>
            <a:pPr lvl="1">
              <a:lnSpc>
                <a:spcPct val="120000"/>
              </a:lnSpc>
            </a:pPr>
            <a:r>
              <a:rPr lang="en-US" sz="2100" dirty="0">
                <a:solidFill>
                  <a:schemeClr val="bg1"/>
                </a:solidFill>
                <a:latin typeface="Trebuchet MS" charset="0"/>
                <a:ea typeface="Trebuchet MS" charset="0"/>
                <a:cs typeface="Trebuchet MS" charset="0"/>
              </a:rPr>
              <a:t>It appears after the Contents Page within a report</a:t>
            </a:r>
            <a:br>
              <a:rPr lang="en-US" sz="2100" dirty="0">
                <a:solidFill>
                  <a:schemeClr val="bg1"/>
                </a:solidFill>
                <a:latin typeface="Trebuchet MS" charset="0"/>
                <a:ea typeface="Trebuchet MS" charset="0"/>
                <a:cs typeface="Trebuchet MS" charset="0"/>
              </a:rPr>
            </a:br>
            <a:endParaRPr lang="en-US" sz="1200" dirty="0">
              <a:solidFill>
                <a:schemeClr val="bg1"/>
              </a:solidFill>
              <a:latin typeface="Trebuchet MS" charset="0"/>
              <a:ea typeface="Trebuchet MS" charset="0"/>
              <a:cs typeface="Trebuchet MS" charset="0"/>
            </a:endParaRPr>
          </a:p>
          <a:p>
            <a:pPr lvl="1">
              <a:lnSpc>
                <a:spcPct val="120000"/>
              </a:lnSpc>
            </a:pPr>
            <a:r>
              <a:rPr lang="en-US" sz="2100" dirty="0">
                <a:solidFill>
                  <a:schemeClr val="bg1"/>
                </a:solidFill>
                <a:latin typeface="Trebuchet MS" charset="0"/>
                <a:ea typeface="Trebuchet MS" charset="0"/>
                <a:cs typeface="Trebuchet MS" charset="0"/>
              </a:rPr>
              <a:t>The List of Figures must have a description and source set out in the Harvard style</a:t>
            </a:r>
          </a:p>
        </p:txBody>
      </p:sp>
    </p:spTree>
    <p:extLst>
      <p:ext uri="{BB962C8B-B14F-4D97-AF65-F5344CB8AC3E}">
        <p14:creationId xmlns:p14="http://schemas.microsoft.com/office/powerpoint/2010/main" val="1693287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061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47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extBox 2"/>
          <p:cNvSpPr txBox="1">
            <a:spLocks noChangeArrowheads="1"/>
          </p:cNvSpPr>
          <p:nvPr/>
        </p:nvSpPr>
        <p:spPr bwMode="auto">
          <a:xfrm>
            <a:off x="4572000" y="1311345"/>
            <a:ext cx="4061637"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200" dirty="0">
                <a:solidFill>
                  <a:schemeClr val="bg1"/>
                </a:solidFill>
                <a:latin typeface="Trebuchet MS"/>
                <a:cs typeface="Trebuchet MS"/>
              </a:rPr>
              <a:t>What you create has an automatic copyright even if this is not specified on the work</a:t>
            </a:r>
          </a:p>
        </p:txBody>
      </p:sp>
      <p:sp>
        <p:nvSpPr>
          <p:cNvPr id="6147" name="Rectangle 3"/>
          <p:cNvSpPr>
            <a:spLocks noChangeArrowheads="1"/>
          </p:cNvSpPr>
          <p:nvPr/>
        </p:nvSpPr>
        <p:spPr bwMode="auto">
          <a:xfrm>
            <a:off x="329988" y="232635"/>
            <a:ext cx="635833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Arial" charset="0"/>
              <a:buAutoNum type="arabicPeriod"/>
            </a:pPr>
            <a:r>
              <a:rPr lang="en-US" sz="3000" b="1" dirty="0">
                <a:solidFill>
                  <a:schemeClr val="bg1"/>
                </a:solidFill>
                <a:latin typeface="Trebuchet MS"/>
                <a:cs typeface="Trebuchet MS"/>
              </a:rPr>
              <a:t> You created the image yourself</a:t>
            </a:r>
          </a:p>
        </p:txBody>
      </p:sp>
      <p:sp>
        <p:nvSpPr>
          <p:cNvPr id="6148" name="TextBox 6"/>
          <p:cNvSpPr txBox="1">
            <a:spLocks noChangeArrowheads="1"/>
          </p:cNvSpPr>
          <p:nvPr/>
        </p:nvSpPr>
        <p:spPr bwMode="auto">
          <a:xfrm>
            <a:off x="5755759" y="4768469"/>
            <a:ext cx="3154325" cy="23083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900" dirty="0">
                <a:solidFill>
                  <a:srgbClr val="000000"/>
                </a:solidFill>
                <a:hlinkClick r:id="rId3"/>
              </a:rPr>
              <a:t>http://www.copyrightservice.co.uk/copyright/copyright_myths</a:t>
            </a:r>
            <a:endParaRPr lang="en-US" sz="900" dirty="0">
              <a:solidFill>
                <a:srgbClr val="000000"/>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843" y="1311345"/>
            <a:ext cx="3572540" cy="3572540"/>
          </a:xfrm>
          <a:prstGeom prst="rect">
            <a:avLst/>
          </a:prstGeom>
        </p:spPr>
      </p:pic>
    </p:spTree>
    <p:extLst>
      <p:ext uri="{BB962C8B-B14F-4D97-AF65-F5344CB8AC3E}">
        <p14:creationId xmlns:p14="http://schemas.microsoft.com/office/powerpoint/2010/main" val="68007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TextBox 2"/>
          <p:cNvSpPr txBox="1">
            <a:spLocks noChangeArrowheads="1"/>
          </p:cNvSpPr>
          <p:nvPr/>
        </p:nvSpPr>
        <p:spPr bwMode="auto">
          <a:xfrm>
            <a:off x="5108013" y="1514781"/>
            <a:ext cx="349018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200" dirty="0">
                <a:solidFill>
                  <a:schemeClr val="bg1"/>
                </a:solidFill>
                <a:latin typeface="Trebuchet MS" charset="0"/>
                <a:ea typeface="Trebuchet MS" charset="0"/>
                <a:cs typeface="Trebuchet MS" charset="0"/>
              </a:rPr>
              <a:t>You </a:t>
            </a:r>
            <a:r>
              <a:rPr lang="en-US" sz="2200">
                <a:solidFill>
                  <a:schemeClr val="bg1"/>
                </a:solidFill>
                <a:latin typeface="Trebuchet MS" charset="0"/>
                <a:ea typeface="Trebuchet MS" charset="0"/>
                <a:cs typeface="Trebuchet MS" charset="0"/>
              </a:rPr>
              <a:t>have ask/commission </a:t>
            </a:r>
            <a:r>
              <a:rPr lang="en-US" sz="2200" dirty="0">
                <a:solidFill>
                  <a:schemeClr val="bg1"/>
                </a:solidFill>
                <a:latin typeface="Trebuchet MS" charset="0"/>
                <a:ea typeface="Trebuchet MS" charset="0"/>
                <a:cs typeface="Trebuchet MS" charset="0"/>
              </a:rPr>
              <a:t>a photographer/artist to create the images for you. (paid or for free)</a:t>
            </a:r>
          </a:p>
        </p:txBody>
      </p:sp>
      <p:sp>
        <p:nvSpPr>
          <p:cNvPr id="7170" name="Rectangle 3"/>
          <p:cNvSpPr>
            <a:spLocks noChangeArrowheads="1"/>
          </p:cNvSpPr>
          <p:nvPr/>
        </p:nvSpPr>
        <p:spPr bwMode="auto">
          <a:xfrm>
            <a:off x="4506227" y="232635"/>
            <a:ext cx="496185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dirty="0">
                <a:solidFill>
                  <a:schemeClr val="bg1"/>
                </a:solidFill>
                <a:latin typeface="Trebuchet MS"/>
                <a:cs typeface="Trebuchet MS"/>
              </a:rPr>
              <a:t>2. </a:t>
            </a:r>
            <a:r>
              <a:rPr lang="en-US" sz="3000" b="1" dirty="0">
                <a:solidFill>
                  <a:schemeClr val="bg1"/>
                </a:solidFill>
                <a:latin typeface="Trebuchet MS"/>
                <a:cs typeface="Trebuchet MS"/>
              </a:rPr>
              <a:t>Ask a photographer</a:t>
            </a:r>
          </a:p>
        </p:txBody>
      </p:sp>
      <p:sp>
        <p:nvSpPr>
          <p:cNvPr id="7172" name="TextBox 5"/>
          <p:cNvSpPr txBox="1">
            <a:spLocks noChangeArrowheads="1"/>
          </p:cNvSpPr>
          <p:nvPr/>
        </p:nvSpPr>
        <p:spPr bwMode="auto">
          <a:xfrm>
            <a:off x="4347766" y="4903392"/>
            <a:ext cx="183713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750" dirty="0">
                <a:solidFill>
                  <a:srgbClr val="000000"/>
                </a:solidFill>
              </a:rPr>
              <a:t>Image Microsoft clipart</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1870"/>
          <a:stretch/>
        </p:blipFill>
        <p:spPr>
          <a:xfrm>
            <a:off x="170121" y="96155"/>
            <a:ext cx="5366606" cy="5047345"/>
          </a:xfrm>
          <a:prstGeom prst="rect">
            <a:avLst/>
          </a:prstGeom>
        </p:spPr>
      </p:pic>
    </p:spTree>
    <p:extLst>
      <p:ext uri="{BB962C8B-B14F-4D97-AF65-F5344CB8AC3E}">
        <p14:creationId xmlns:p14="http://schemas.microsoft.com/office/powerpoint/2010/main" val="1171464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019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 name="TextBox 2"/>
          <p:cNvSpPr txBox="1">
            <a:spLocks noChangeArrowheads="1"/>
          </p:cNvSpPr>
          <p:nvPr/>
        </p:nvSpPr>
        <p:spPr bwMode="auto">
          <a:xfrm>
            <a:off x="5105058" y="1283999"/>
            <a:ext cx="3680979"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2200" dirty="0">
                <a:solidFill>
                  <a:schemeClr val="bg1"/>
                </a:solidFill>
                <a:latin typeface="Trebuchet MS" charset="0"/>
                <a:ea typeface="Trebuchet MS" charset="0"/>
                <a:cs typeface="Trebuchet MS" charset="0"/>
              </a:rPr>
              <a:t>Purchase usage rights from a royalty free library. </a:t>
            </a:r>
            <a:r>
              <a:rPr lang="en-US" sz="2200" dirty="0">
                <a:solidFill>
                  <a:schemeClr val="bg1"/>
                </a:solidFill>
                <a:latin typeface="Trebuchet MS" charset="0"/>
                <a:ea typeface="Trebuchet MS" charset="0"/>
                <a:cs typeface="Trebuchet MS" charset="0"/>
              </a:rPr>
              <a:t>You do not buy the copyright you just buy permission to use the image</a:t>
            </a:r>
          </a:p>
        </p:txBody>
      </p:sp>
      <p:sp>
        <p:nvSpPr>
          <p:cNvPr id="8194" name="Rectangle 3"/>
          <p:cNvSpPr>
            <a:spLocks noChangeArrowheads="1"/>
          </p:cNvSpPr>
          <p:nvPr/>
        </p:nvSpPr>
        <p:spPr bwMode="auto">
          <a:xfrm>
            <a:off x="357963" y="232635"/>
            <a:ext cx="842807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000" dirty="0">
                <a:solidFill>
                  <a:schemeClr val="bg1"/>
                </a:solidFill>
                <a:latin typeface="Trebuchet MS" charset="0"/>
                <a:ea typeface="Trebuchet MS" charset="0"/>
                <a:cs typeface="Trebuchet MS" charset="0"/>
              </a:rPr>
              <a:t>3. </a:t>
            </a:r>
            <a:r>
              <a:rPr lang="en-US" sz="3000" b="1" dirty="0">
                <a:solidFill>
                  <a:schemeClr val="bg1"/>
                </a:solidFill>
                <a:latin typeface="Trebuchet MS" charset="0"/>
                <a:ea typeface="Trebuchet MS" charset="0"/>
                <a:cs typeface="Trebuchet MS" charset="0"/>
              </a:rPr>
              <a:t>Purchase a Royalty Free usage right</a:t>
            </a:r>
          </a:p>
        </p:txBody>
      </p:sp>
      <p:sp>
        <p:nvSpPr>
          <p:cNvPr id="8196" name="Rectangle 6"/>
          <p:cNvSpPr>
            <a:spLocks noChangeArrowheads="1"/>
          </p:cNvSpPr>
          <p:nvPr/>
        </p:nvSpPr>
        <p:spPr bwMode="auto">
          <a:xfrm>
            <a:off x="7255142" y="4804698"/>
            <a:ext cx="1530895" cy="24820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013" dirty="0">
                <a:hlinkClick r:id="rId3"/>
              </a:rPr>
              <a:t>Getty Stock Photography</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963" y="1364707"/>
            <a:ext cx="4582632" cy="3291135"/>
          </a:xfrm>
          <a:prstGeom prst="rect">
            <a:avLst/>
          </a:prstGeom>
        </p:spPr>
      </p:pic>
    </p:spTree>
    <p:extLst>
      <p:ext uri="{BB962C8B-B14F-4D97-AF65-F5344CB8AC3E}">
        <p14:creationId xmlns:p14="http://schemas.microsoft.com/office/powerpoint/2010/main" val="66875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483403"/>
          </a:xfrm>
          <a:prstGeom prst="rect">
            <a:avLst/>
          </a:prstGeom>
        </p:spPr>
      </p:pic>
    </p:spTree>
    <p:extLst>
      <p:ext uri="{BB962C8B-B14F-4D97-AF65-F5344CB8AC3E}">
        <p14:creationId xmlns:p14="http://schemas.microsoft.com/office/powerpoint/2010/main" val="7849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p:nvSpPr>
        <p:spPr>
          <a:xfrm>
            <a:off x="6433125" y="4782136"/>
            <a:ext cx="2511457" cy="300082"/>
          </a:xfrm>
          <a:prstGeom prst="rect">
            <a:avLst/>
          </a:prstGeom>
          <a:solidFill>
            <a:schemeClr val="bg1"/>
          </a:solidFill>
        </p:spPr>
        <p:txBody>
          <a:bodyPr wrap="none">
            <a:spAutoFit/>
          </a:bodyPr>
          <a:lstStyle/>
          <a:p>
            <a:r>
              <a:rPr lang="en-US" dirty="0">
                <a:hlinkClick r:id="rId4"/>
              </a:rPr>
              <a:t>http://www.istockphoto.com/gb</a:t>
            </a:r>
            <a:r>
              <a:rPr lang="en-US" dirty="0"/>
              <a:t> </a:t>
            </a:r>
          </a:p>
        </p:txBody>
      </p:sp>
    </p:spTree>
    <p:extLst>
      <p:ext uri="{BB962C8B-B14F-4D97-AF65-F5344CB8AC3E}">
        <p14:creationId xmlns:p14="http://schemas.microsoft.com/office/powerpoint/2010/main" val="3573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700" y="0"/>
            <a:ext cx="7837999" cy="5143500"/>
          </a:xfrm>
          <a:prstGeom prst="rect">
            <a:avLst/>
          </a:prstGeom>
        </p:spPr>
      </p:pic>
    </p:spTree>
    <p:extLst>
      <p:ext uri="{BB962C8B-B14F-4D97-AF65-F5344CB8AC3E}">
        <p14:creationId xmlns:p14="http://schemas.microsoft.com/office/powerpoint/2010/main" val="152084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38482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Solent template – onscreen 16-9 size" id="{1549D843-B3CF-402B-9100-AD9806BF4BB7}" vid="{22057B34-B302-4DAD-BF26-EDB5395518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southampton-solent-template-on-screen-16-9-size</Template>
  <TotalTime>1178</TotalTime>
  <Words>817</Words>
  <Application>Microsoft Macintosh PowerPoint</Application>
  <PresentationFormat>On-screen Show (16:9)</PresentationFormat>
  <Paragraphs>81</Paragraphs>
  <Slides>23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Helvetica Neue</vt:lpstr>
      <vt:lpstr>Trebuchet MS</vt:lpstr>
      <vt:lpstr>Office Theme</vt:lpstr>
      <vt:lpstr>IMAGES &amp; COPYRIGHT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External Relations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Reid</dc:creator>
  <dc:description>v3 03.2016</dc:description>
  <cp:lastModifiedBy>Martin Reid</cp:lastModifiedBy>
  <cp:revision>70</cp:revision>
  <dcterms:created xsi:type="dcterms:W3CDTF">2016-08-24T16:57:53Z</dcterms:created>
  <dcterms:modified xsi:type="dcterms:W3CDTF">2020-10-19T17:24:05Z</dcterms:modified>
  <cp:version>2</cp:version>
</cp:coreProperties>
</file>