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76" r:id="rId3"/>
    <p:sldId id="265" r:id="rId4"/>
    <p:sldId id="257" r:id="rId5"/>
    <p:sldId id="258" r:id="rId6"/>
    <p:sldId id="259" r:id="rId7"/>
    <p:sldId id="260" r:id="rId8"/>
    <p:sldId id="261" r:id="rId9"/>
    <p:sldId id="262" r:id="rId10"/>
    <p:sldId id="263" r:id="rId11"/>
    <p:sldId id="264" r:id="rId12"/>
    <p:sldId id="266" r:id="rId13"/>
    <p:sldId id="267" r:id="rId14"/>
    <p:sldId id="273" r:id="rId15"/>
    <p:sldId id="268" r:id="rId16"/>
    <p:sldId id="274" r:id="rId17"/>
    <p:sldId id="269" r:id="rId18"/>
    <p:sldId id="270" r:id="rId19"/>
    <p:sldId id="275" r:id="rId20"/>
    <p:sldId id="271" r:id="rId21"/>
    <p:sldId id="272" r:id="rId22"/>
    <p:sldId id="278" r:id="rId23"/>
    <p:sldId id="277" r:id="rId24"/>
    <p:sldId id="280" r:id="rId25"/>
    <p:sldId id="279" r:id="rId26"/>
    <p:sldId id="283" r:id="rId27"/>
    <p:sldId id="281" r:id="rId28"/>
    <p:sldId id="28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Brunt" initials="CB" lastIdx="1" clrIdx="0">
    <p:extLst>
      <p:ext uri="{19B8F6BF-5375-455C-9EA6-DF929625EA0E}">
        <p15:presenceInfo xmlns:p15="http://schemas.microsoft.com/office/powerpoint/2012/main" userId="4c6b77d5fca0cc6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0000"/>
    <a:srgbClr val="D04000"/>
    <a:srgbClr val="2E5400"/>
    <a:srgbClr val="4E8F00"/>
    <a:srgbClr val="368F3F"/>
    <a:srgbClr val="FFC11B"/>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AFADCF-5160-40AA-B2E7-93F00B31BDD8}" v="41" dt="2023-07-04T16:03:46.7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23" autoAdjust="0"/>
    <p:restoredTop sz="96327"/>
  </p:normalViewPr>
  <p:slideViewPr>
    <p:cSldViewPr snapToGrid="0" showGuides="1">
      <p:cViewPr varScale="1">
        <p:scale>
          <a:sx n="122" d="100"/>
          <a:sy n="122" d="100"/>
        </p:scale>
        <p:origin x="1024" y="2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A551E8-2591-D944-80FD-E935912783A2}" type="datetimeFigureOut">
              <a:rPr lang="en-GB" smtClean="0"/>
              <a:t>06/07/2023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C36875-C869-DE4E-9C94-370E4490A255}" type="slidenum">
              <a:rPr lang="en-GB" smtClean="0"/>
              <a:t>‹#›</a:t>
            </a:fld>
            <a:endParaRPr lang="en-GB"/>
          </a:p>
        </p:txBody>
      </p:sp>
    </p:spTree>
    <p:extLst>
      <p:ext uri="{BB962C8B-B14F-4D97-AF65-F5344CB8AC3E}">
        <p14:creationId xmlns:p14="http://schemas.microsoft.com/office/powerpoint/2010/main" val="3595074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Option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41B23D2-2F37-1850-E5A7-523D0DCB720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p:nvPr>
        </p:nvSpPr>
        <p:spPr>
          <a:xfrm>
            <a:off x="587374" y="700899"/>
            <a:ext cx="6423025" cy="1422398"/>
          </a:xfrm>
        </p:spPr>
        <p:txBody>
          <a:bodyPr anchor="t" anchorCtr="0"/>
          <a:lstStyle>
            <a:lvl1pPr algn="l">
              <a:lnSpc>
                <a:spcPct val="75000"/>
              </a:lnSpc>
              <a:defRPr sz="6000" b="1">
                <a:solidFill>
                  <a:schemeClr val="tx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587374" y="2292180"/>
            <a:ext cx="6423024" cy="770455"/>
          </a:xfrm>
          <a:prstGeom prst="rect">
            <a:avLst/>
          </a:prstGeom>
        </p:spPr>
        <p:txBody>
          <a:bodyPr/>
          <a:lstStyle>
            <a:lvl1pPr marL="0" indent="0" algn="l">
              <a:lnSpc>
                <a:spcPct val="75000"/>
              </a:lnSpc>
              <a:spcAft>
                <a:spcPts val="750"/>
              </a:spcAft>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5" name="Picture 4">
            <a:extLst>
              <a:ext uri="{FF2B5EF4-FFF2-40B4-BE49-F238E27FC236}">
                <a16:creationId xmlns:a16="http://schemas.microsoft.com/office/drawing/2014/main" id="{CF4332E2-0C3F-5F66-789C-006FAD0F5C81}"/>
              </a:ext>
            </a:extLst>
          </p:cNvPr>
          <p:cNvPicPr>
            <a:picLocks noChangeAspect="1"/>
          </p:cNvPicPr>
          <p:nvPr userDrawn="1"/>
        </p:nvPicPr>
        <p:blipFill>
          <a:blip r:embed="rId3"/>
          <a:stretch>
            <a:fillRect/>
          </a:stretch>
        </p:blipFill>
        <p:spPr>
          <a:xfrm>
            <a:off x="10305500" y="5645150"/>
            <a:ext cx="1153076" cy="563867"/>
          </a:xfrm>
          <a:prstGeom prst="rect">
            <a:avLst/>
          </a:prstGeom>
        </p:spPr>
      </p:pic>
      <p:pic>
        <p:nvPicPr>
          <p:cNvPr id="8" name="Picture 7">
            <a:extLst>
              <a:ext uri="{FF2B5EF4-FFF2-40B4-BE49-F238E27FC236}">
                <a16:creationId xmlns:a16="http://schemas.microsoft.com/office/drawing/2014/main" id="{B5B4DBD8-386C-7747-C402-17F2A7108A9E}"/>
              </a:ext>
            </a:extLst>
          </p:cNvPr>
          <p:cNvPicPr>
            <a:picLocks noChangeAspect="1"/>
          </p:cNvPicPr>
          <p:nvPr userDrawn="1"/>
        </p:nvPicPr>
        <p:blipFill>
          <a:blip r:embed="rId4"/>
          <a:stretch>
            <a:fillRect/>
          </a:stretch>
        </p:blipFill>
        <p:spPr>
          <a:xfrm>
            <a:off x="10257531" y="442063"/>
            <a:ext cx="1347095" cy="1347095"/>
          </a:xfrm>
          <a:prstGeom prst="rect">
            <a:avLst/>
          </a:prstGeom>
        </p:spPr>
      </p:pic>
    </p:spTree>
    <p:extLst>
      <p:ext uri="{BB962C8B-B14F-4D97-AF65-F5344CB8AC3E}">
        <p14:creationId xmlns:p14="http://schemas.microsoft.com/office/powerpoint/2010/main" val="3339516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754187-86CA-470F-1BF1-8B10E82DEDA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43"/>
            <a:ext cx="6089650" cy="6857713"/>
          </a:xfrm>
          <a:prstGeom prst="rect">
            <a:avLst/>
          </a:prstGeom>
        </p:spPr>
      </p:pic>
      <p:sp>
        <p:nvSpPr>
          <p:cNvPr id="9" name="Picture Placeholder 8">
            <a:extLst>
              <a:ext uri="{FF2B5EF4-FFF2-40B4-BE49-F238E27FC236}">
                <a16:creationId xmlns:a16="http://schemas.microsoft.com/office/drawing/2014/main" id="{6654942B-3608-59AB-590E-2BA85A629002}"/>
              </a:ext>
            </a:extLst>
          </p:cNvPr>
          <p:cNvSpPr>
            <a:spLocks noGrp="1"/>
          </p:cNvSpPr>
          <p:nvPr>
            <p:ph type="pic" sz="quarter" idx="10"/>
          </p:nvPr>
        </p:nvSpPr>
        <p:spPr>
          <a:xfrm>
            <a:off x="6092826" y="0"/>
            <a:ext cx="6099174" cy="6858000"/>
          </a:xfrm>
          <a:solidFill>
            <a:schemeClr val="tx1"/>
          </a:solidFill>
        </p:spPr>
        <p:txBody>
          <a:bodyPr anchor="ctr" anchorCtr="0"/>
          <a:lstStyle>
            <a:lvl1pPr algn="ctr">
              <a:defRPr>
                <a:solidFill>
                  <a:schemeClr val="bg1"/>
                </a:solidFill>
              </a:defRPr>
            </a:lvl1pPr>
          </a:lstStyle>
          <a:p>
            <a:endParaRPr lang="en-GB" dirty="0"/>
          </a:p>
        </p:txBody>
      </p:sp>
      <p:sp>
        <p:nvSpPr>
          <p:cNvPr id="2" name="Title 1">
            <a:extLst>
              <a:ext uri="{FF2B5EF4-FFF2-40B4-BE49-F238E27FC236}">
                <a16:creationId xmlns:a16="http://schemas.microsoft.com/office/drawing/2014/main" id="{6B66EF1A-C823-49F8-5E01-F1777EEB28E6}"/>
              </a:ext>
            </a:extLst>
          </p:cNvPr>
          <p:cNvSpPr>
            <a:spLocks noGrp="1"/>
          </p:cNvSpPr>
          <p:nvPr>
            <p:ph type="ctrTitle"/>
          </p:nvPr>
        </p:nvSpPr>
        <p:spPr>
          <a:xfrm>
            <a:off x="593162" y="699012"/>
            <a:ext cx="5329238" cy="1199236"/>
          </a:xfrm>
        </p:spPr>
        <p:txBody>
          <a:bodyPr anchor="t" anchorCtr="0"/>
          <a:lstStyle>
            <a:lvl1pPr algn="l">
              <a:lnSpc>
                <a:spcPct val="75000"/>
              </a:lnSpc>
              <a:defRPr sz="5000" b="1">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587374" y="2112670"/>
            <a:ext cx="5329239" cy="979242"/>
          </a:xfrm>
          <a:prstGeom prst="rect">
            <a:avLst/>
          </a:prstGeom>
        </p:spPr>
        <p:txBody>
          <a:bodyPr/>
          <a:lstStyle>
            <a:lvl1pPr marL="0" indent="0" algn="l">
              <a:lnSpc>
                <a:spcPct val="75000"/>
              </a:lnSpc>
              <a:spcAft>
                <a:spcPts val="750"/>
              </a:spcAft>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4" name="Picture 3">
            <a:extLst>
              <a:ext uri="{FF2B5EF4-FFF2-40B4-BE49-F238E27FC236}">
                <a16:creationId xmlns:a16="http://schemas.microsoft.com/office/drawing/2014/main" id="{5CB0982F-A5FE-9A99-5135-410A619B31D7}"/>
              </a:ext>
            </a:extLst>
          </p:cNvPr>
          <p:cNvPicPr>
            <a:picLocks noChangeAspect="1"/>
          </p:cNvPicPr>
          <p:nvPr userDrawn="1"/>
        </p:nvPicPr>
        <p:blipFill>
          <a:blip r:embed="rId3"/>
          <a:stretch>
            <a:fillRect/>
          </a:stretch>
        </p:blipFill>
        <p:spPr>
          <a:xfrm>
            <a:off x="10257530" y="4853680"/>
            <a:ext cx="1347095" cy="1347095"/>
          </a:xfrm>
          <a:prstGeom prst="rect">
            <a:avLst/>
          </a:prstGeom>
        </p:spPr>
      </p:pic>
    </p:spTree>
    <p:extLst>
      <p:ext uri="{BB962C8B-B14F-4D97-AF65-F5344CB8AC3E}">
        <p14:creationId xmlns:p14="http://schemas.microsoft.com/office/powerpoint/2010/main" val="395637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754187-86CA-470F-1BF1-8B10E82DEDA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43"/>
            <a:ext cx="6089650" cy="6857713"/>
          </a:xfrm>
          <a:prstGeom prst="rect">
            <a:avLst/>
          </a:prstGeom>
        </p:spPr>
      </p:pic>
      <p:sp>
        <p:nvSpPr>
          <p:cNvPr id="9" name="Picture Placeholder 8">
            <a:extLst>
              <a:ext uri="{FF2B5EF4-FFF2-40B4-BE49-F238E27FC236}">
                <a16:creationId xmlns:a16="http://schemas.microsoft.com/office/drawing/2014/main" id="{6654942B-3608-59AB-590E-2BA85A629002}"/>
              </a:ext>
            </a:extLst>
          </p:cNvPr>
          <p:cNvSpPr>
            <a:spLocks noGrp="1"/>
          </p:cNvSpPr>
          <p:nvPr>
            <p:ph type="pic" sz="quarter" idx="10"/>
          </p:nvPr>
        </p:nvSpPr>
        <p:spPr>
          <a:xfrm>
            <a:off x="6092826" y="0"/>
            <a:ext cx="6099174" cy="6858000"/>
          </a:xfrm>
          <a:solidFill>
            <a:schemeClr val="tx1"/>
          </a:solidFill>
        </p:spPr>
        <p:txBody>
          <a:bodyPr anchor="ctr" anchorCtr="0"/>
          <a:lstStyle>
            <a:lvl1pPr algn="ctr">
              <a:defRPr>
                <a:solidFill>
                  <a:schemeClr val="bg1"/>
                </a:solidFill>
              </a:defRPr>
            </a:lvl1pPr>
          </a:lstStyle>
          <a:p>
            <a:endParaRPr lang="en-GB" dirty="0"/>
          </a:p>
        </p:txBody>
      </p:sp>
      <p:sp>
        <p:nvSpPr>
          <p:cNvPr id="2" name="Title 1">
            <a:extLst>
              <a:ext uri="{FF2B5EF4-FFF2-40B4-BE49-F238E27FC236}">
                <a16:creationId xmlns:a16="http://schemas.microsoft.com/office/drawing/2014/main" id="{6B66EF1A-C823-49F8-5E01-F1777EEB28E6}"/>
              </a:ext>
            </a:extLst>
          </p:cNvPr>
          <p:cNvSpPr>
            <a:spLocks noGrp="1"/>
          </p:cNvSpPr>
          <p:nvPr>
            <p:ph type="ctrTitle"/>
          </p:nvPr>
        </p:nvSpPr>
        <p:spPr>
          <a:xfrm>
            <a:off x="593162" y="699012"/>
            <a:ext cx="5329238" cy="1199236"/>
          </a:xfrm>
        </p:spPr>
        <p:txBody>
          <a:bodyPr anchor="t" anchorCtr="0"/>
          <a:lstStyle>
            <a:lvl1pPr algn="l">
              <a:lnSpc>
                <a:spcPct val="75000"/>
              </a:lnSpc>
              <a:defRPr sz="5000" b="1">
                <a:solidFill>
                  <a:schemeClr val="tx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587374" y="2112670"/>
            <a:ext cx="5329239" cy="979242"/>
          </a:xfrm>
          <a:prstGeom prst="rect">
            <a:avLst/>
          </a:prstGeom>
        </p:spPr>
        <p:txBody>
          <a:bodyPr/>
          <a:lstStyle>
            <a:lvl1pPr marL="0" indent="0" algn="l">
              <a:lnSpc>
                <a:spcPct val="75000"/>
              </a:lnSpc>
              <a:spcAft>
                <a:spcPts val="750"/>
              </a:spcAft>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5" name="Picture 4">
            <a:extLst>
              <a:ext uri="{FF2B5EF4-FFF2-40B4-BE49-F238E27FC236}">
                <a16:creationId xmlns:a16="http://schemas.microsoft.com/office/drawing/2014/main" id="{F85E12C7-ACF7-7EF5-DF1A-30433E29302A}"/>
              </a:ext>
            </a:extLst>
          </p:cNvPr>
          <p:cNvPicPr>
            <a:picLocks noChangeAspect="1"/>
          </p:cNvPicPr>
          <p:nvPr userDrawn="1"/>
        </p:nvPicPr>
        <p:blipFill>
          <a:blip r:embed="rId3"/>
          <a:stretch>
            <a:fillRect/>
          </a:stretch>
        </p:blipFill>
        <p:spPr>
          <a:xfrm>
            <a:off x="10257531" y="442063"/>
            <a:ext cx="1347095" cy="1347095"/>
          </a:xfrm>
          <a:prstGeom prst="rect">
            <a:avLst/>
          </a:prstGeom>
        </p:spPr>
      </p:pic>
    </p:spTree>
    <p:extLst>
      <p:ext uri="{BB962C8B-B14F-4D97-AF65-F5344CB8AC3E}">
        <p14:creationId xmlns:p14="http://schemas.microsoft.com/office/powerpoint/2010/main" val="3265444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nly option 1 -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DD1C7-704B-E420-CAE6-F734CF7075C6}"/>
              </a:ext>
            </a:extLst>
          </p:cNvPr>
          <p:cNvSpPr>
            <a:spLocks noGrp="1"/>
          </p:cNvSpPr>
          <p:nvPr>
            <p:ph type="title"/>
          </p:nvPr>
        </p:nvSpPr>
        <p:spPr/>
        <p:txBody>
          <a:bodyPr/>
          <a:lstStyle>
            <a:lvl1pPr>
              <a:defRPr>
                <a:solidFill>
                  <a:schemeClr val="accent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EF9E760-966F-3E4C-F475-3DB2BCD315FE}"/>
              </a:ext>
            </a:extLst>
          </p:cNvPr>
          <p:cNvSpPr>
            <a:spLocks noGrp="1"/>
          </p:cNvSpPr>
          <p:nvPr>
            <p:ph idx="1" hasCustomPrompt="1"/>
          </p:nvPr>
        </p:nvSpPr>
        <p:spPr>
          <a:xfrm>
            <a:off x="6275389" y="643965"/>
            <a:ext cx="5329238" cy="5351589"/>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4" name="Date Placeholder 3">
            <a:extLst>
              <a:ext uri="{FF2B5EF4-FFF2-40B4-BE49-F238E27FC236}">
                <a16:creationId xmlns:a16="http://schemas.microsoft.com/office/drawing/2014/main" id="{B59D7EA9-BC60-45CF-3F76-1E1EF0694DCA}"/>
              </a:ext>
            </a:extLst>
          </p:cNvPr>
          <p:cNvSpPr>
            <a:spLocks noGrp="1"/>
          </p:cNvSpPr>
          <p:nvPr>
            <p:ph type="dt" sz="half" idx="10"/>
          </p:nvPr>
        </p:nvSpPr>
        <p:spPr/>
        <p:txBody>
          <a:bodyPr/>
          <a:lstStyle/>
          <a:p>
            <a:fld id="{9193C751-D3D3-8744-BBE4-FB031A10FFFF}" type="datetime1">
              <a:rPr lang="en-GB" smtClean="0"/>
              <a:t>06/07/2023</a:t>
            </a:fld>
            <a:endParaRPr lang="en-GB"/>
          </a:p>
        </p:txBody>
      </p:sp>
      <p:sp>
        <p:nvSpPr>
          <p:cNvPr id="5" name="Footer Placeholder 4">
            <a:extLst>
              <a:ext uri="{FF2B5EF4-FFF2-40B4-BE49-F238E27FC236}">
                <a16:creationId xmlns:a16="http://schemas.microsoft.com/office/drawing/2014/main" id="{443B751A-4B62-6926-D721-242E44EBCF99}"/>
              </a:ext>
            </a:extLst>
          </p:cNvPr>
          <p:cNvSpPr>
            <a:spLocks noGrp="1"/>
          </p:cNvSpPr>
          <p:nvPr>
            <p:ph type="ftr" sz="quarter" idx="11"/>
          </p:nvPr>
        </p:nvSpPr>
        <p:spPr/>
        <p:txBody>
          <a:bodyPr/>
          <a:lstStyle/>
          <a:p>
            <a:r>
              <a:rPr lang="en-GB"/>
              <a:t>Document title goes here</a:t>
            </a:r>
          </a:p>
        </p:txBody>
      </p:sp>
      <p:sp>
        <p:nvSpPr>
          <p:cNvPr id="6" name="Slide Number Placeholder 5">
            <a:extLst>
              <a:ext uri="{FF2B5EF4-FFF2-40B4-BE49-F238E27FC236}">
                <a16:creationId xmlns:a16="http://schemas.microsoft.com/office/drawing/2014/main" id="{D11F75C4-735B-9527-24AD-28A914007DD8}"/>
              </a:ext>
            </a:extLst>
          </p:cNvPr>
          <p:cNvSpPr>
            <a:spLocks noGrp="1"/>
          </p:cNvSpPr>
          <p:nvPr>
            <p:ph type="sldNum" sz="quarter" idx="12"/>
          </p:nvPr>
        </p:nvSpPr>
        <p:spPr/>
        <p:txBody>
          <a:bodyPr/>
          <a:lstStyle/>
          <a:p>
            <a:fld id="{4740549F-F38D-43A2-B780-492AA5F1A2EE}" type="slidenum">
              <a:rPr lang="en-GB" smtClean="0"/>
              <a:t>‹#›</a:t>
            </a:fld>
            <a:endParaRPr lang="en-GB"/>
          </a:p>
        </p:txBody>
      </p:sp>
      <p:sp>
        <p:nvSpPr>
          <p:cNvPr id="7" name="Text Placeholder 7">
            <a:extLst>
              <a:ext uri="{FF2B5EF4-FFF2-40B4-BE49-F238E27FC236}">
                <a16:creationId xmlns:a16="http://schemas.microsoft.com/office/drawing/2014/main" id="{2834B86E-6ABB-D89A-3CED-2B69576CD923}"/>
              </a:ext>
            </a:extLst>
          </p:cNvPr>
          <p:cNvSpPr>
            <a:spLocks noGrp="1"/>
          </p:cNvSpPr>
          <p:nvPr>
            <p:ph type="body" sz="quarter" idx="14" hasCustomPrompt="1"/>
          </p:nvPr>
        </p:nvSpPr>
        <p:spPr>
          <a:xfrm>
            <a:off x="606551" y="1870219"/>
            <a:ext cx="5310061" cy="411806"/>
          </a:xfrm>
        </p:spPr>
        <p:txBody>
          <a:bodyPr/>
          <a:lstStyle>
            <a:lvl1pPr>
              <a:defRPr sz="2400" b="1"/>
            </a:lvl1pPr>
          </a:lstStyle>
          <a:p>
            <a:pPr lvl="4"/>
            <a:r>
              <a:rPr lang="en-GB" dirty="0"/>
              <a:t>Click to edit subhead level 1</a:t>
            </a:r>
          </a:p>
        </p:txBody>
      </p:sp>
    </p:spTree>
    <p:extLst>
      <p:ext uri="{BB962C8B-B14F-4D97-AF65-F5344CB8AC3E}">
        <p14:creationId xmlns:p14="http://schemas.microsoft.com/office/powerpoint/2010/main" val="17774623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option 2 -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DD1C7-704B-E420-CAE6-F734CF7075C6}"/>
              </a:ext>
            </a:extLst>
          </p:cNvPr>
          <p:cNvSpPr>
            <a:spLocks noGrp="1"/>
          </p:cNvSpPr>
          <p:nvPr>
            <p:ph type="title"/>
          </p:nvPr>
        </p:nvSpPr>
        <p:spPr/>
        <p:txBody>
          <a:bodyPr/>
          <a:lstStyle>
            <a:lvl1pPr>
              <a:defRPr>
                <a:solidFill>
                  <a:schemeClr val="accent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EF9E760-966F-3E4C-F475-3DB2BCD315FE}"/>
              </a:ext>
            </a:extLst>
          </p:cNvPr>
          <p:cNvSpPr>
            <a:spLocks noGrp="1"/>
          </p:cNvSpPr>
          <p:nvPr>
            <p:ph idx="1" hasCustomPrompt="1"/>
          </p:nvPr>
        </p:nvSpPr>
        <p:spPr>
          <a:xfrm>
            <a:off x="606553" y="2628900"/>
            <a:ext cx="2468324" cy="3366654"/>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4" name="Date Placeholder 3">
            <a:extLst>
              <a:ext uri="{FF2B5EF4-FFF2-40B4-BE49-F238E27FC236}">
                <a16:creationId xmlns:a16="http://schemas.microsoft.com/office/drawing/2014/main" id="{B59D7EA9-BC60-45CF-3F76-1E1EF0694DCA}"/>
              </a:ext>
            </a:extLst>
          </p:cNvPr>
          <p:cNvSpPr>
            <a:spLocks noGrp="1"/>
          </p:cNvSpPr>
          <p:nvPr>
            <p:ph type="dt" sz="half" idx="10"/>
          </p:nvPr>
        </p:nvSpPr>
        <p:spPr/>
        <p:txBody>
          <a:bodyPr/>
          <a:lstStyle/>
          <a:p>
            <a:fld id="{46CBC118-4A4F-0240-87CA-9A77E4E85DF6}" type="datetime1">
              <a:rPr lang="en-GB" smtClean="0"/>
              <a:t>06/07/2023</a:t>
            </a:fld>
            <a:endParaRPr lang="en-GB"/>
          </a:p>
        </p:txBody>
      </p:sp>
      <p:sp>
        <p:nvSpPr>
          <p:cNvPr id="5" name="Footer Placeholder 4">
            <a:extLst>
              <a:ext uri="{FF2B5EF4-FFF2-40B4-BE49-F238E27FC236}">
                <a16:creationId xmlns:a16="http://schemas.microsoft.com/office/drawing/2014/main" id="{443B751A-4B62-6926-D721-242E44EBCF99}"/>
              </a:ext>
            </a:extLst>
          </p:cNvPr>
          <p:cNvSpPr>
            <a:spLocks noGrp="1"/>
          </p:cNvSpPr>
          <p:nvPr>
            <p:ph type="ftr" sz="quarter" idx="11"/>
          </p:nvPr>
        </p:nvSpPr>
        <p:spPr/>
        <p:txBody>
          <a:bodyPr/>
          <a:lstStyle/>
          <a:p>
            <a:r>
              <a:rPr lang="en-GB"/>
              <a:t>Document title goes here</a:t>
            </a:r>
          </a:p>
        </p:txBody>
      </p:sp>
      <p:sp>
        <p:nvSpPr>
          <p:cNvPr id="6" name="Slide Number Placeholder 5">
            <a:extLst>
              <a:ext uri="{FF2B5EF4-FFF2-40B4-BE49-F238E27FC236}">
                <a16:creationId xmlns:a16="http://schemas.microsoft.com/office/drawing/2014/main" id="{D11F75C4-735B-9527-24AD-28A914007DD8}"/>
              </a:ext>
            </a:extLst>
          </p:cNvPr>
          <p:cNvSpPr>
            <a:spLocks noGrp="1"/>
          </p:cNvSpPr>
          <p:nvPr>
            <p:ph type="sldNum" sz="quarter" idx="12"/>
          </p:nvPr>
        </p:nvSpPr>
        <p:spPr/>
        <p:txBody>
          <a:bodyPr/>
          <a:lstStyle/>
          <a:p>
            <a:fld id="{4740549F-F38D-43A2-B780-492AA5F1A2EE}" type="slidenum">
              <a:rPr lang="en-GB" smtClean="0"/>
              <a:t>‹#›</a:t>
            </a:fld>
            <a:endParaRPr lang="en-GB"/>
          </a:p>
        </p:txBody>
      </p:sp>
      <p:sp>
        <p:nvSpPr>
          <p:cNvPr id="15" name="Content Placeholder 2">
            <a:extLst>
              <a:ext uri="{FF2B5EF4-FFF2-40B4-BE49-F238E27FC236}">
                <a16:creationId xmlns:a16="http://schemas.microsoft.com/office/drawing/2014/main" id="{A99E2969-2376-88AB-B6EF-B34972DBDF5F}"/>
              </a:ext>
            </a:extLst>
          </p:cNvPr>
          <p:cNvSpPr>
            <a:spLocks noGrp="1"/>
          </p:cNvSpPr>
          <p:nvPr>
            <p:ph idx="14" hasCustomPrompt="1"/>
          </p:nvPr>
        </p:nvSpPr>
        <p:spPr>
          <a:xfrm>
            <a:off x="3424573" y="2628900"/>
            <a:ext cx="2492040" cy="3366654"/>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16" name="Content Placeholder 2">
            <a:extLst>
              <a:ext uri="{FF2B5EF4-FFF2-40B4-BE49-F238E27FC236}">
                <a16:creationId xmlns:a16="http://schemas.microsoft.com/office/drawing/2014/main" id="{4306F92E-6832-5121-DCBD-3E0CE1D9A3E9}"/>
              </a:ext>
            </a:extLst>
          </p:cNvPr>
          <p:cNvSpPr>
            <a:spLocks noGrp="1"/>
          </p:cNvSpPr>
          <p:nvPr>
            <p:ph idx="15" hasCustomPrompt="1"/>
          </p:nvPr>
        </p:nvSpPr>
        <p:spPr>
          <a:xfrm>
            <a:off x="6284466" y="2628900"/>
            <a:ext cx="2492040" cy="3366654"/>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17" name="Content Placeholder 2">
            <a:extLst>
              <a:ext uri="{FF2B5EF4-FFF2-40B4-BE49-F238E27FC236}">
                <a16:creationId xmlns:a16="http://schemas.microsoft.com/office/drawing/2014/main" id="{23B3C8CC-87DB-09DD-B04D-AB27BC1E0586}"/>
              </a:ext>
            </a:extLst>
          </p:cNvPr>
          <p:cNvSpPr>
            <a:spLocks noGrp="1"/>
          </p:cNvSpPr>
          <p:nvPr>
            <p:ph idx="16" hasCustomPrompt="1"/>
          </p:nvPr>
        </p:nvSpPr>
        <p:spPr>
          <a:xfrm>
            <a:off x="9126203" y="2628900"/>
            <a:ext cx="2492040" cy="3366654"/>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7" name="Text Placeholder 7">
            <a:extLst>
              <a:ext uri="{FF2B5EF4-FFF2-40B4-BE49-F238E27FC236}">
                <a16:creationId xmlns:a16="http://schemas.microsoft.com/office/drawing/2014/main" id="{D970BA7A-E886-D343-B167-2C166D3A216F}"/>
              </a:ext>
            </a:extLst>
          </p:cNvPr>
          <p:cNvSpPr>
            <a:spLocks noGrp="1"/>
          </p:cNvSpPr>
          <p:nvPr>
            <p:ph type="body" sz="quarter" idx="17" hasCustomPrompt="1"/>
          </p:nvPr>
        </p:nvSpPr>
        <p:spPr>
          <a:xfrm>
            <a:off x="606551" y="1870219"/>
            <a:ext cx="5310061" cy="411806"/>
          </a:xfrm>
        </p:spPr>
        <p:txBody>
          <a:bodyPr/>
          <a:lstStyle>
            <a:lvl1pPr>
              <a:defRPr sz="2400" b="1"/>
            </a:lvl1pPr>
          </a:lstStyle>
          <a:p>
            <a:pPr lvl="4"/>
            <a:r>
              <a:rPr lang="en-GB" dirty="0"/>
              <a:t>Click to edit subhead level 1</a:t>
            </a:r>
          </a:p>
        </p:txBody>
      </p:sp>
    </p:spTree>
    <p:extLst>
      <p:ext uri="{BB962C8B-B14F-4D97-AF65-F5344CB8AC3E}">
        <p14:creationId xmlns:p14="http://schemas.microsoft.com/office/powerpoint/2010/main" val="1399584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mp; image option 1 -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DD1C7-704B-E420-CAE6-F734CF7075C6}"/>
              </a:ext>
            </a:extLst>
          </p:cNvPr>
          <p:cNvSpPr>
            <a:spLocks noGrp="1"/>
          </p:cNvSpPr>
          <p:nvPr>
            <p:ph type="title"/>
          </p:nvPr>
        </p:nvSpPr>
        <p:spPr/>
        <p:txBody>
          <a:bodyPr/>
          <a:lstStyle>
            <a:lvl1pPr>
              <a:defRPr>
                <a:solidFill>
                  <a:schemeClr val="accent1"/>
                </a:solidFill>
              </a:defRPr>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B59D7EA9-BC60-45CF-3F76-1E1EF0694DCA}"/>
              </a:ext>
            </a:extLst>
          </p:cNvPr>
          <p:cNvSpPr>
            <a:spLocks noGrp="1"/>
          </p:cNvSpPr>
          <p:nvPr>
            <p:ph type="dt" sz="half" idx="10"/>
          </p:nvPr>
        </p:nvSpPr>
        <p:spPr/>
        <p:txBody>
          <a:bodyPr/>
          <a:lstStyle/>
          <a:p>
            <a:fld id="{B4C74528-AE30-7E4F-9502-945829E63C4A}" type="datetime1">
              <a:rPr lang="en-GB" smtClean="0"/>
              <a:t>06/07/2023</a:t>
            </a:fld>
            <a:endParaRPr lang="en-GB"/>
          </a:p>
        </p:txBody>
      </p:sp>
      <p:sp>
        <p:nvSpPr>
          <p:cNvPr id="5" name="Footer Placeholder 4">
            <a:extLst>
              <a:ext uri="{FF2B5EF4-FFF2-40B4-BE49-F238E27FC236}">
                <a16:creationId xmlns:a16="http://schemas.microsoft.com/office/drawing/2014/main" id="{443B751A-4B62-6926-D721-242E44EBCF99}"/>
              </a:ext>
            </a:extLst>
          </p:cNvPr>
          <p:cNvSpPr>
            <a:spLocks noGrp="1"/>
          </p:cNvSpPr>
          <p:nvPr>
            <p:ph type="ftr" sz="quarter" idx="11"/>
          </p:nvPr>
        </p:nvSpPr>
        <p:spPr/>
        <p:txBody>
          <a:bodyPr/>
          <a:lstStyle/>
          <a:p>
            <a:r>
              <a:rPr lang="en-GB"/>
              <a:t>Document title goes here</a:t>
            </a:r>
          </a:p>
        </p:txBody>
      </p:sp>
      <p:sp>
        <p:nvSpPr>
          <p:cNvPr id="6" name="Slide Number Placeholder 5">
            <a:extLst>
              <a:ext uri="{FF2B5EF4-FFF2-40B4-BE49-F238E27FC236}">
                <a16:creationId xmlns:a16="http://schemas.microsoft.com/office/drawing/2014/main" id="{D11F75C4-735B-9527-24AD-28A914007DD8}"/>
              </a:ext>
            </a:extLst>
          </p:cNvPr>
          <p:cNvSpPr>
            <a:spLocks noGrp="1"/>
          </p:cNvSpPr>
          <p:nvPr>
            <p:ph type="sldNum" sz="quarter" idx="12"/>
          </p:nvPr>
        </p:nvSpPr>
        <p:spPr/>
        <p:txBody>
          <a:bodyPr/>
          <a:lstStyle/>
          <a:p>
            <a:fld id="{4740549F-F38D-43A2-B780-492AA5F1A2EE}" type="slidenum">
              <a:rPr lang="en-GB" smtClean="0"/>
              <a:t>‹#›</a:t>
            </a:fld>
            <a:endParaRPr lang="en-GB"/>
          </a:p>
        </p:txBody>
      </p:sp>
      <p:sp>
        <p:nvSpPr>
          <p:cNvPr id="11" name="Content Placeholder 2">
            <a:extLst>
              <a:ext uri="{FF2B5EF4-FFF2-40B4-BE49-F238E27FC236}">
                <a16:creationId xmlns:a16="http://schemas.microsoft.com/office/drawing/2014/main" id="{26577EEE-365E-B09B-4CB4-4315E931B92F}"/>
              </a:ext>
            </a:extLst>
          </p:cNvPr>
          <p:cNvSpPr>
            <a:spLocks noGrp="1"/>
          </p:cNvSpPr>
          <p:nvPr>
            <p:ph idx="14" hasCustomPrompt="1"/>
          </p:nvPr>
        </p:nvSpPr>
        <p:spPr>
          <a:xfrm>
            <a:off x="587375" y="2496312"/>
            <a:ext cx="4841152" cy="3499242"/>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14" name="Picture Placeholder 13">
            <a:extLst>
              <a:ext uri="{FF2B5EF4-FFF2-40B4-BE49-F238E27FC236}">
                <a16:creationId xmlns:a16="http://schemas.microsoft.com/office/drawing/2014/main" id="{283F83C0-BD75-442D-3020-778E85AF4FC4}"/>
              </a:ext>
            </a:extLst>
          </p:cNvPr>
          <p:cNvSpPr>
            <a:spLocks noGrp="1"/>
          </p:cNvSpPr>
          <p:nvPr>
            <p:ph type="pic" sz="quarter" idx="15"/>
          </p:nvPr>
        </p:nvSpPr>
        <p:spPr>
          <a:xfrm>
            <a:off x="6275388" y="644525"/>
            <a:ext cx="5329237" cy="5351029"/>
          </a:xfrm>
        </p:spPr>
        <p:txBody>
          <a:bodyPr anchor="t" anchorCtr="0"/>
          <a:lstStyle>
            <a:lvl1pPr algn="ctr">
              <a:defRPr/>
            </a:lvl1pPr>
          </a:lstStyle>
          <a:p>
            <a:endParaRPr lang="en-GB"/>
          </a:p>
        </p:txBody>
      </p:sp>
      <p:sp>
        <p:nvSpPr>
          <p:cNvPr id="3" name="Text Placeholder 7">
            <a:extLst>
              <a:ext uri="{FF2B5EF4-FFF2-40B4-BE49-F238E27FC236}">
                <a16:creationId xmlns:a16="http://schemas.microsoft.com/office/drawing/2014/main" id="{545AEB1F-0086-F761-7ACA-FA0F8FC1A1D1}"/>
              </a:ext>
            </a:extLst>
          </p:cNvPr>
          <p:cNvSpPr>
            <a:spLocks noGrp="1"/>
          </p:cNvSpPr>
          <p:nvPr>
            <p:ph type="body" sz="quarter" idx="16" hasCustomPrompt="1"/>
          </p:nvPr>
        </p:nvSpPr>
        <p:spPr>
          <a:xfrm>
            <a:off x="606551" y="1870219"/>
            <a:ext cx="5310061" cy="411806"/>
          </a:xfrm>
        </p:spPr>
        <p:txBody>
          <a:bodyPr/>
          <a:lstStyle>
            <a:lvl1pPr>
              <a:defRPr sz="2400" b="1"/>
            </a:lvl1pPr>
          </a:lstStyle>
          <a:p>
            <a:pPr lvl="4"/>
            <a:r>
              <a:rPr lang="en-GB" dirty="0"/>
              <a:t>Click to edit subhead level 1</a:t>
            </a:r>
          </a:p>
        </p:txBody>
      </p:sp>
    </p:spTree>
    <p:extLst>
      <p:ext uri="{BB962C8B-B14F-4D97-AF65-F5344CB8AC3E}">
        <p14:creationId xmlns:p14="http://schemas.microsoft.com/office/powerpoint/2010/main" val="3155969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mp; image option 2 -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DD1C7-704B-E420-CAE6-F734CF7075C6}"/>
              </a:ext>
            </a:extLst>
          </p:cNvPr>
          <p:cNvSpPr>
            <a:spLocks noGrp="1"/>
          </p:cNvSpPr>
          <p:nvPr>
            <p:ph type="title"/>
          </p:nvPr>
        </p:nvSpPr>
        <p:spPr/>
        <p:txBody>
          <a:bodyPr/>
          <a:lstStyle>
            <a:lvl1pPr>
              <a:defRPr>
                <a:solidFill>
                  <a:schemeClr val="accent1"/>
                </a:solidFill>
              </a:defRPr>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B59D7EA9-BC60-45CF-3F76-1E1EF0694DCA}"/>
              </a:ext>
            </a:extLst>
          </p:cNvPr>
          <p:cNvSpPr>
            <a:spLocks noGrp="1"/>
          </p:cNvSpPr>
          <p:nvPr>
            <p:ph type="dt" sz="half" idx="10"/>
          </p:nvPr>
        </p:nvSpPr>
        <p:spPr/>
        <p:txBody>
          <a:bodyPr/>
          <a:lstStyle/>
          <a:p>
            <a:fld id="{B4C74528-AE30-7E4F-9502-945829E63C4A}" type="datetime1">
              <a:rPr lang="en-GB" smtClean="0"/>
              <a:t>06/07/2023</a:t>
            </a:fld>
            <a:endParaRPr lang="en-GB"/>
          </a:p>
        </p:txBody>
      </p:sp>
      <p:sp>
        <p:nvSpPr>
          <p:cNvPr id="5" name="Footer Placeholder 4">
            <a:extLst>
              <a:ext uri="{FF2B5EF4-FFF2-40B4-BE49-F238E27FC236}">
                <a16:creationId xmlns:a16="http://schemas.microsoft.com/office/drawing/2014/main" id="{443B751A-4B62-6926-D721-242E44EBCF99}"/>
              </a:ext>
            </a:extLst>
          </p:cNvPr>
          <p:cNvSpPr>
            <a:spLocks noGrp="1"/>
          </p:cNvSpPr>
          <p:nvPr>
            <p:ph type="ftr" sz="quarter" idx="11"/>
          </p:nvPr>
        </p:nvSpPr>
        <p:spPr/>
        <p:txBody>
          <a:bodyPr/>
          <a:lstStyle/>
          <a:p>
            <a:r>
              <a:rPr lang="en-GB"/>
              <a:t>Document title goes here</a:t>
            </a:r>
          </a:p>
        </p:txBody>
      </p:sp>
      <p:sp>
        <p:nvSpPr>
          <p:cNvPr id="6" name="Slide Number Placeholder 5">
            <a:extLst>
              <a:ext uri="{FF2B5EF4-FFF2-40B4-BE49-F238E27FC236}">
                <a16:creationId xmlns:a16="http://schemas.microsoft.com/office/drawing/2014/main" id="{D11F75C4-735B-9527-24AD-28A914007DD8}"/>
              </a:ext>
            </a:extLst>
          </p:cNvPr>
          <p:cNvSpPr>
            <a:spLocks noGrp="1"/>
          </p:cNvSpPr>
          <p:nvPr>
            <p:ph type="sldNum" sz="quarter" idx="12"/>
          </p:nvPr>
        </p:nvSpPr>
        <p:spPr/>
        <p:txBody>
          <a:bodyPr/>
          <a:lstStyle/>
          <a:p>
            <a:fld id="{4740549F-F38D-43A2-B780-492AA5F1A2EE}" type="slidenum">
              <a:rPr lang="en-GB" smtClean="0"/>
              <a:t>‹#›</a:t>
            </a:fld>
            <a:endParaRPr lang="en-GB"/>
          </a:p>
        </p:txBody>
      </p:sp>
      <p:sp>
        <p:nvSpPr>
          <p:cNvPr id="11" name="Content Placeholder 2">
            <a:extLst>
              <a:ext uri="{FF2B5EF4-FFF2-40B4-BE49-F238E27FC236}">
                <a16:creationId xmlns:a16="http://schemas.microsoft.com/office/drawing/2014/main" id="{26577EEE-365E-B09B-4CB4-4315E931B92F}"/>
              </a:ext>
            </a:extLst>
          </p:cNvPr>
          <p:cNvSpPr>
            <a:spLocks noGrp="1"/>
          </p:cNvSpPr>
          <p:nvPr>
            <p:ph idx="14" hasCustomPrompt="1"/>
          </p:nvPr>
        </p:nvSpPr>
        <p:spPr>
          <a:xfrm>
            <a:off x="587375" y="2496312"/>
            <a:ext cx="4841152" cy="3499242"/>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14" name="Picture Placeholder 13">
            <a:extLst>
              <a:ext uri="{FF2B5EF4-FFF2-40B4-BE49-F238E27FC236}">
                <a16:creationId xmlns:a16="http://schemas.microsoft.com/office/drawing/2014/main" id="{283F83C0-BD75-442D-3020-778E85AF4FC4}"/>
              </a:ext>
            </a:extLst>
          </p:cNvPr>
          <p:cNvSpPr>
            <a:spLocks noGrp="1"/>
          </p:cNvSpPr>
          <p:nvPr>
            <p:ph type="pic" sz="quarter" idx="15"/>
          </p:nvPr>
        </p:nvSpPr>
        <p:spPr>
          <a:xfrm>
            <a:off x="6275388" y="644525"/>
            <a:ext cx="2570269" cy="2699234"/>
          </a:xfrm>
        </p:spPr>
        <p:txBody>
          <a:bodyPr anchor="t" anchorCtr="0"/>
          <a:lstStyle>
            <a:lvl1pPr algn="ctr">
              <a:defRPr/>
            </a:lvl1pPr>
          </a:lstStyle>
          <a:p>
            <a:endParaRPr lang="en-GB"/>
          </a:p>
        </p:txBody>
      </p:sp>
      <p:sp>
        <p:nvSpPr>
          <p:cNvPr id="9" name="Picture Placeholder 13">
            <a:extLst>
              <a:ext uri="{FF2B5EF4-FFF2-40B4-BE49-F238E27FC236}">
                <a16:creationId xmlns:a16="http://schemas.microsoft.com/office/drawing/2014/main" id="{ABA4E697-F251-CEC5-AF67-E9705351CB87}"/>
              </a:ext>
            </a:extLst>
          </p:cNvPr>
          <p:cNvSpPr>
            <a:spLocks noGrp="1"/>
          </p:cNvSpPr>
          <p:nvPr>
            <p:ph type="pic" sz="quarter" idx="16"/>
          </p:nvPr>
        </p:nvSpPr>
        <p:spPr>
          <a:xfrm>
            <a:off x="9034356" y="644525"/>
            <a:ext cx="2570269" cy="2021183"/>
          </a:xfrm>
        </p:spPr>
        <p:txBody>
          <a:bodyPr anchor="t" anchorCtr="0"/>
          <a:lstStyle>
            <a:lvl1pPr algn="ctr">
              <a:defRPr/>
            </a:lvl1pPr>
          </a:lstStyle>
          <a:p>
            <a:endParaRPr lang="en-GB"/>
          </a:p>
        </p:txBody>
      </p:sp>
      <p:sp>
        <p:nvSpPr>
          <p:cNvPr id="12" name="Picture Placeholder 13">
            <a:extLst>
              <a:ext uri="{FF2B5EF4-FFF2-40B4-BE49-F238E27FC236}">
                <a16:creationId xmlns:a16="http://schemas.microsoft.com/office/drawing/2014/main" id="{34F858D2-EAFD-03BC-4AD5-B2E2979A97A0}"/>
              </a:ext>
            </a:extLst>
          </p:cNvPr>
          <p:cNvSpPr>
            <a:spLocks noGrp="1"/>
          </p:cNvSpPr>
          <p:nvPr>
            <p:ph type="pic" sz="quarter" idx="17"/>
          </p:nvPr>
        </p:nvSpPr>
        <p:spPr>
          <a:xfrm>
            <a:off x="9034356" y="2836257"/>
            <a:ext cx="2570269" cy="3159297"/>
          </a:xfrm>
        </p:spPr>
        <p:txBody>
          <a:bodyPr anchor="t" anchorCtr="0"/>
          <a:lstStyle>
            <a:lvl1pPr algn="ctr">
              <a:defRPr/>
            </a:lvl1pPr>
          </a:lstStyle>
          <a:p>
            <a:endParaRPr lang="en-GB"/>
          </a:p>
        </p:txBody>
      </p:sp>
      <p:sp>
        <p:nvSpPr>
          <p:cNvPr id="13" name="Picture Placeholder 13">
            <a:extLst>
              <a:ext uri="{FF2B5EF4-FFF2-40B4-BE49-F238E27FC236}">
                <a16:creationId xmlns:a16="http://schemas.microsoft.com/office/drawing/2014/main" id="{E57DD1B6-33DD-0CD6-28EB-1B379163BE52}"/>
              </a:ext>
            </a:extLst>
          </p:cNvPr>
          <p:cNvSpPr>
            <a:spLocks noGrp="1"/>
          </p:cNvSpPr>
          <p:nvPr>
            <p:ph type="pic" sz="quarter" idx="18"/>
          </p:nvPr>
        </p:nvSpPr>
        <p:spPr>
          <a:xfrm>
            <a:off x="6275388" y="3514242"/>
            <a:ext cx="2570269" cy="2481312"/>
          </a:xfrm>
        </p:spPr>
        <p:txBody>
          <a:bodyPr anchor="t" anchorCtr="0"/>
          <a:lstStyle>
            <a:lvl1pPr algn="ctr">
              <a:defRPr/>
            </a:lvl1pPr>
          </a:lstStyle>
          <a:p>
            <a:endParaRPr lang="en-GB"/>
          </a:p>
        </p:txBody>
      </p:sp>
      <p:sp>
        <p:nvSpPr>
          <p:cNvPr id="3" name="Text Placeholder 7">
            <a:extLst>
              <a:ext uri="{FF2B5EF4-FFF2-40B4-BE49-F238E27FC236}">
                <a16:creationId xmlns:a16="http://schemas.microsoft.com/office/drawing/2014/main" id="{FACC5B44-4A75-8626-30B9-4F5637C67A31}"/>
              </a:ext>
            </a:extLst>
          </p:cNvPr>
          <p:cNvSpPr>
            <a:spLocks noGrp="1"/>
          </p:cNvSpPr>
          <p:nvPr>
            <p:ph type="body" sz="quarter" idx="19" hasCustomPrompt="1"/>
          </p:nvPr>
        </p:nvSpPr>
        <p:spPr>
          <a:xfrm>
            <a:off x="606551" y="1870219"/>
            <a:ext cx="5310061" cy="411806"/>
          </a:xfrm>
        </p:spPr>
        <p:txBody>
          <a:bodyPr/>
          <a:lstStyle>
            <a:lvl1pPr>
              <a:defRPr sz="2400" b="1"/>
            </a:lvl1pPr>
          </a:lstStyle>
          <a:p>
            <a:pPr lvl="4"/>
            <a:r>
              <a:rPr lang="en-GB" dirty="0"/>
              <a:t>Click to edit subhead level 1</a:t>
            </a:r>
          </a:p>
        </p:txBody>
      </p:sp>
    </p:spTree>
    <p:extLst>
      <p:ext uri="{BB962C8B-B14F-4D97-AF65-F5344CB8AC3E}">
        <p14:creationId xmlns:p14="http://schemas.microsoft.com/office/powerpoint/2010/main" val="28986610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mp; image option 3 -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DD1C7-704B-E420-CAE6-F734CF7075C6}"/>
              </a:ext>
            </a:extLst>
          </p:cNvPr>
          <p:cNvSpPr>
            <a:spLocks noGrp="1"/>
          </p:cNvSpPr>
          <p:nvPr>
            <p:ph type="title"/>
          </p:nvPr>
        </p:nvSpPr>
        <p:spPr/>
        <p:txBody>
          <a:bodyPr/>
          <a:lstStyle>
            <a:lvl1pPr>
              <a:defRPr>
                <a:solidFill>
                  <a:schemeClr val="accent1"/>
                </a:solidFill>
              </a:defRPr>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B59D7EA9-BC60-45CF-3F76-1E1EF0694DCA}"/>
              </a:ext>
            </a:extLst>
          </p:cNvPr>
          <p:cNvSpPr>
            <a:spLocks noGrp="1"/>
          </p:cNvSpPr>
          <p:nvPr>
            <p:ph type="dt" sz="half" idx="10"/>
          </p:nvPr>
        </p:nvSpPr>
        <p:spPr/>
        <p:txBody>
          <a:bodyPr/>
          <a:lstStyle/>
          <a:p>
            <a:fld id="{AA03E0A5-EAE5-4542-9F39-36B4F9D63FBA}" type="datetime1">
              <a:rPr lang="en-GB" smtClean="0"/>
              <a:t>06/07/2023</a:t>
            </a:fld>
            <a:endParaRPr lang="en-GB"/>
          </a:p>
        </p:txBody>
      </p:sp>
      <p:sp>
        <p:nvSpPr>
          <p:cNvPr id="5" name="Footer Placeholder 4">
            <a:extLst>
              <a:ext uri="{FF2B5EF4-FFF2-40B4-BE49-F238E27FC236}">
                <a16:creationId xmlns:a16="http://schemas.microsoft.com/office/drawing/2014/main" id="{443B751A-4B62-6926-D721-242E44EBCF99}"/>
              </a:ext>
            </a:extLst>
          </p:cNvPr>
          <p:cNvSpPr>
            <a:spLocks noGrp="1"/>
          </p:cNvSpPr>
          <p:nvPr>
            <p:ph type="ftr" sz="quarter" idx="11"/>
          </p:nvPr>
        </p:nvSpPr>
        <p:spPr/>
        <p:txBody>
          <a:bodyPr/>
          <a:lstStyle/>
          <a:p>
            <a:r>
              <a:rPr lang="en-GB"/>
              <a:t>Document title goes here</a:t>
            </a:r>
          </a:p>
        </p:txBody>
      </p:sp>
      <p:sp>
        <p:nvSpPr>
          <p:cNvPr id="6" name="Slide Number Placeholder 5">
            <a:extLst>
              <a:ext uri="{FF2B5EF4-FFF2-40B4-BE49-F238E27FC236}">
                <a16:creationId xmlns:a16="http://schemas.microsoft.com/office/drawing/2014/main" id="{D11F75C4-735B-9527-24AD-28A914007DD8}"/>
              </a:ext>
            </a:extLst>
          </p:cNvPr>
          <p:cNvSpPr>
            <a:spLocks noGrp="1"/>
          </p:cNvSpPr>
          <p:nvPr>
            <p:ph type="sldNum" sz="quarter" idx="12"/>
          </p:nvPr>
        </p:nvSpPr>
        <p:spPr/>
        <p:txBody>
          <a:bodyPr/>
          <a:lstStyle/>
          <a:p>
            <a:fld id="{4740549F-F38D-43A2-B780-492AA5F1A2EE}" type="slidenum">
              <a:rPr lang="en-GB" smtClean="0"/>
              <a:t>‹#›</a:t>
            </a:fld>
            <a:endParaRPr lang="en-GB"/>
          </a:p>
        </p:txBody>
      </p:sp>
      <p:sp>
        <p:nvSpPr>
          <p:cNvPr id="11" name="Content Placeholder 2">
            <a:extLst>
              <a:ext uri="{FF2B5EF4-FFF2-40B4-BE49-F238E27FC236}">
                <a16:creationId xmlns:a16="http://schemas.microsoft.com/office/drawing/2014/main" id="{26577EEE-365E-B09B-4CB4-4315E931B92F}"/>
              </a:ext>
            </a:extLst>
          </p:cNvPr>
          <p:cNvSpPr>
            <a:spLocks noGrp="1"/>
          </p:cNvSpPr>
          <p:nvPr>
            <p:ph idx="14" hasCustomPrompt="1"/>
          </p:nvPr>
        </p:nvSpPr>
        <p:spPr>
          <a:xfrm>
            <a:off x="587375" y="2496312"/>
            <a:ext cx="4841152" cy="3499242"/>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14" name="Picture Placeholder 13">
            <a:extLst>
              <a:ext uri="{FF2B5EF4-FFF2-40B4-BE49-F238E27FC236}">
                <a16:creationId xmlns:a16="http://schemas.microsoft.com/office/drawing/2014/main" id="{283F83C0-BD75-442D-3020-778E85AF4FC4}"/>
              </a:ext>
            </a:extLst>
          </p:cNvPr>
          <p:cNvSpPr>
            <a:spLocks noGrp="1"/>
          </p:cNvSpPr>
          <p:nvPr>
            <p:ph type="pic" sz="quarter" idx="15"/>
          </p:nvPr>
        </p:nvSpPr>
        <p:spPr>
          <a:xfrm>
            <a:off x="6275388" y="1"/>
            <a:ext cx="5916612" cy="6200774"/>
          </a:xfrm>
          <a:solidFill>
            <a:schemeClr val="tx1"/>
          </a:solidFill>
        </p:spPr>
        <p:txBody>
          <a:bodyPr anchor="ctr" anchorCtr="0"/>
          <a:lstStyle>
            <a:lvl1pPr algn="ctr">
              <a:defRPr>
                <a:solidFill>
                  <a:schemeClr val="bg1"/>
                </a:solidFill>
              </a:defRPr>
            </a:lvl1pPr>
          </a:lstStyle>
          <a:p>
            <a:endParaRPr lang="en-GB"/>
          </a:p>
        </p:txBody>
      </p:sp>
      <p:sp>
        <p:nvSpPr>
          <p:cNvPr id="3" name="Text Placeholder 7">
            <a:extLst>
              <a:ext uri="{FF2B5EF4-FFF2-40B4-BE49-F238E27FC236}">
                <a16:creationId xmlns:a16="http://schemas.microsoft.com/office/drawing/2014/main" id="{D3AC4C21-E6B8-8C88-856C-DE99691AD08C}"/>
              </a:ext>
            </a:extLst>
          </p:cNvPr>
          <p:cNvSpPr>
            <a:spLocks noGrp="1"/>
          </p:cNvSpPr>
          <p:nvPr>
            <p:ph type="body" sz="quarter" idx="16" hasCustomPrompt="1"/>
          </p:nvPr>
        </p:nvSpPr>
        <p:spPr>
          <a:xfrm>
            <a:off x="606551" y="1870219"/>
            <a:ext cx="5310061" cy="411806"/>
          </a:xfrm>
        </p:spPr>
        <p:txBody>
          <a:bodyPr/>
          <a:lstStyle>
            <a:lvl1pPr>
              <a:defRPr sz="2400" b="1"/>
            </a:lvl1pPr>
          </a:lstStyle>
          <a:p>
            <a:pPr lvl="4"/>
            <a:r>
              <a:rPr lang="en-GB" dirty="0"/>
              <a:t>Click to edit subhead level 1</a:t>
            </a:r>
          </a:p>
        </p:txBody>
      </p:sp>
    </p:spTree>
    <p:extLst>
      <p:ext uri="{BB962C8B-B14F-4D97-AF65-F5344CB8AC3E}">
        <p14:creationId xmlns:p14="http://schemas.microsoft.com/office/powerpoint/2010/main" val="30236905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only option 1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91DB3B-1FA0-25EA-5A02-5BC68124D03C}"/>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8B5E9973-CE18-4BF3-0F7D-111DB3AABAE1}"/>
              </a:ext>
            </a:extLst>
          </p:cNvPr>
          <p:cNvSpPr/>
          <p:nvPr userDrawn="1"/>
        </p:nvSpPr>
        <p:spPr>
          <a:xfrm>
            <a:off x="11557000" y="6359525"/>
            <a:ext cx="349250" cy="34925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00DD1C7-704B-E420-CAE6-F734CF7075C6}"/>
              </a:ext>
            </a:extLst>
          </p:cNvPr>
          <p:cNvSpPr>
            <a:spLocks noGrp="1"/>
          </p:cNvSpPr>
          <p:nvPr>
            <p:ph type="title"/>
          </p:nvPr>
        </p:nvSpPr>
        <p:spPr/>
        <p:txBody>
          <a:bodyPr/>
          <a:lstStyle>
            <a:lvl1pPr>
              <a:defRPr>
                <a:solidFill>
                  <a:schemeClr val="tx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EF9E760-966F-3E4C-F475-3DB2BCD315FE}"/>
              </a:ext>
            </a:extLst>
          </p:cNvPr>
          <p:cNvSpPr>
            <a:spLocks noGrp="1"/>
          </p:cNvSpPr>
          <p:nvPr>
            <p:ph idx="1" hasCustomPrompt="1"/>
          </p:nvPr>
        </p:nvSpPr>
        <p:spPr>
          <a:xfrm>
            <a:off x="6275389" y="643965"/>
            <a:ext cx="5329238" cy="5351589"/>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4" name="Date Placeholder 3">
            <a:extLst>
              <a:ext uri="{FF2B5EF4-FFF2-40B4-BE49-F238E27FC236}">
                <a16:creationId xmlns:a16="http://schemas.microsoft.com/office/drawing/2014/main" id="{B59D7EA9-BC60-45CF-3F76-1E1EF0694DCA}"/>
              </a:ext>
            </a:extLst>
          </p:cNvPr>
          <p:cNvSpPr>
            <a:spLocks noGrp="1"/>
          </p:cNvSpPr>
          <p:nvPr>
            <p:ph type="dt" sz="half" idx="10"/>
          </p:nvPr>
        </p:nvSpPr>
        <p:spPr/>
        <p:txBody>
          <a:bodyPr/>
          <a:lstStyle/>
          <a:p>
            <a:fld id="{08221489-9F07-744E-8CD9-921C2C251C9C}" type="datetime1">
              <a:rPr lang="en-GB" smtClean="0"/>
              <a:t>06/07/2023</a:t>
            </a:fld>
            <a:endParaRPr lang="en-GB"/>
          </a:p>
        </p:txBody>
      </p:sp>
      <p:sp>
        <p:nvSpPr>
          <p:cNvPr id="5" name="Footer Placeholder 4">
            <a:extLst>
              <a:ext uri="{FF2B5EF4-FFF2-40B4-BE49-F238E27FC236}">
                <a16:creationId xmlns:a16="http://schemas.microsoft.com/office/drawing/2014/main" id="{443B751A-4B62-6926-D721-242E44EBCF99}"/>
              </a:ext>
            </a:extLst>
          </p:cNvPr>
          <p:cNvSpPr>
            <a:spLocks noGrp="1"/>
          </p:cNvSpPr>
          <p:nvPr>
            <p:ph type="ftr" sz="quarter" idx="11"/>
          </p:nvPr>
        </p:nvSpPr>
        <p:spPr/>
        <p:txBody>
          <a:bodyPr/>
          <a:lstStyle/>
          <a:p>
            <a:r>
              <a:rPr lang="en-GB"/>
              <a:t>Document title goes here</a:t>
            </a:r>
          </a:p>
        </p:txBody>
      </p:sp>
      <p:sp>
        <p:nvSpPr>
          <p:cNvPr id="6" name="Slide Number Placeholder 5">
            <a:extLst>
              <a:ext uri="{FF2B5EF4-FFF2-40B4-BE49-F238E27FC236}">
                <a16:creationId xmlns:a16="http://schemas.microsoft.com/office/drawing/2014/main" id="{D11F75C4-735B-9527-24AD-28A914007DD8}"/>
              </a:ext>
            </a:extLst>
          </p:cNvPr>
          <p:cNvSpPr>
            <a:spLocks noGrp="1"/>
          </p:cNvSpPr>
          <p:nvPr>
            <p:ph type="sldNum" sz="quarter" idx="12"/>
          </p:nvPr>
        </p:nvSpPr>
        <p:spPr/>
        <p:txBody>
          <a:bodyPr/>
          <a:lstStyle/>
          <a:p>
            <a:fld id="{4740549F-F38D-43A2-B780-492AA5F1A2EE}" type="slidenum">
              <a:rPr lang="en-GB" smtClean="0"/>
              <a:t>‹#›</a:t>
            </a:fld>
            <a:endParaRPr lang="en-GB"/>
          </a:p>
        </p:txBody>
      </p:sp>
      <p:pic>
        <p:nvPicPr>
          <p:cNvPr id="13" name="Picture 12" descr="Background pattern&#10;&#10;Description automatically generated">
            <a:extLst>
              <a:ext uri="{FF2B5EF4-FFF2-40B4-BE49-F238E27FC236}">
                <a16:creationId xmlns:a16="http://schemas.microsoft.com/office/drawing/2014/main" id="{FA93BAD5-924D-165D-2FE0-08F3E6DF35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9989" y="6200774"/>
            <a:ext cx="2659905" cy="657226"/>
          </a:xfrm>
          <a:prstGeom prst="rect">
            <a:avLst/>
          </a:prstGeom>
        </p:spPr>
      </p:pic>
      <p:sp>
        <p:nvSpPr>
          <p:cNvPr id="7" name="TextBox 6">
            <a:extLst>
              <a:ext uri="{FF2B5EF4-FFF2-40B4-BE49-F238E27FC236}">
                <a16:creationId xmlns:a16="http://schemas.microsoft.com/office/drawing/2014/main" id="{C7232A49-3370-20EE-4666-10F01D622E9B}"/>
              </a:ext>
            </a:extLst>
          </p:cNvPr>
          <p:cNvSpPr txBox="1"/>
          <p:nvPr userDrawn="1"/>
        </p:nvSpPr>
        <p:spPr>
          <a:xfrm>
            <a:off x="6275388" y="6454630"/>
            <a:ext cx="1483242" cy="369332"/>
          </a:xfrm>
          <a:prstGeom prst="rect">
            <a:avLst/>
          </a:prstGeom>
          <a:noFill/>
        </p:spPr>
        <p:txBody>
          <a:bodyPr wrap="square" lIns="0" tIns="0" rIns="0" bIns="0" rtlCol="0">
            <a:noAutofit/>
          </a:bodyPr>
          <a:lstStyle/>
          <a:p>
            <a:r>
              <a:rPr lang="en-GB" sz="950" dirty="0">
                <a:solidFill>
                  <a:schemeClr val="bg1"/>
                </a:solidFill>
              </a:rPr>
              <a:t>Solent </a:t>
            </a:r>
            <a:r>
              <a:rPr lang="en-GB" sz="1000" baseline="0" dirty="0">
                <a:solidFill>
                  <a:schemeClr val="bg1"/>
                </a:solidFill>
              </a:rPr>
              <a:t>University</a:t>
            </a:r>
          </a:p>
        </p:txBody>
      </p:sp>
      <p:sp>
        <p:nvSpPr>
          <p:cNvPr id="11" name="Text Placeholder 7">
            <a:extLst>
              <a:ext uri="{FF2B5EF4-FFF2-40B4-BE49-F238E27FC236}">
                <a16:creationId xmlns:a16="http://schemas.microsoft.com/office/drawing/2014/main" id="{11244971-CEDE-D4D2-9C67-6E8C2710FFAD}"/>
              </a:ext>
            </a:extLst>
          </p:cNvPr>
          <p:cNvSpPr>
            <a:spLocks noGrp="1"/>
          </p:cNvSpPr>
          <p:nvPr>
            <p:ph type="body" sz="quarter" idx="14" hasCustomPrompt="1"/>
          </p:nvPr>
        </p:nvSpPr>
        <p:spPr>
          <a:xfrm>
            <a:off x="606551" y="1870219"/>
            <a:ext cx="5310061" cy="411806"/>
          </a:xfrm>
        </p:spPr>
        <p:txBody>
          <a:bodyPr/>
          <a:lstStyle>
            <a:lvl1pPr>
              <a:defRPr sz="2400" b="1"/>
            </a:lvl1pPr>
          </a:lstStyle>
          <a:p>
            <a:pPr lvl="4"/>
            <a:r>
              <a:rPr lang="en-GB" dirty="0"/>
              <a:t>Click to edit subhead level 1</a:t>
            </a:r>
          </a:p>
        </p:txBody>
      </p:sp>
    </p:spTree>
    <p:extLst>
      <p:ext uri="{BB962C8B-B14F-4D97-AF65-F5344CB8AC3E}">
        <p14:creationId xmlns:p14="http://schemas.microsoft.com/office/powerpoint/2010/main" val="2958871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ext only option 2 - 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DBC809C-14C9-7B5A-BD5C-F60B8DBDDBD2}"/>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2A4B709C-CED0-0678-2880-7A2C87D0FCA2}"/>
              </a:ext>
            </a:extLst>
          </p:cNvPr>
          <p:cNvSpPr/>
          <p:nvPr userDrawn="1"/>
        </p:nvSpPr>
        <p:spPr>
          <a:xfrm>
            <a:off x="11557000" y="6359525"/>
            <a:ext cx="349250" cy="34925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Background pattern&#10;&#10;Description automatically generated">
            <a:extLst>
              <a:ext uri="{FF2B5EF4-FFF2-40B4-BE49-F238E27FC236}">
                <a16:creationId xmlns:a16="http://schemas.microsoft.com/office/drawing/2014/main" id="{E6763B7B-9DD3-CF27-8FBA-2FD58308F8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9989" y="6200774"/>
            <a:ext cx="2659905" cy="657226"/>
          </a:xfrm>
          <a:prstGeom prst="rect">
            <a:avLst/>
          </a:prstGeom>
        </p:spPr>
      </p:pic>
      <p:sp>
        <p:nvSpPr>
          <p:cNvPr id="2" name="Title 1">
            <a:extLst>
              <a:ext uri="{FF2B5EF4-FFF2-40B4-BE49-F238E27FC236}">
                <a16:creationId xmlns:a16="http://schemas.microsoft.com/office/drawing/2014/main" id="{600DD1C7-704B-E420-CAE6-F734CF7075C6}"/>
              </a:ext>
            </a:extLst>
          </p:cNvPr>
          <p:cNvSpPr>
            <a:spLocks noGrp="1"/>
          </p:cNvSpPr>
          <p:nvPr>
            <p:ph type="title"/>
          </p:nvPr>
        </p:nvSpPr>
        <p:spPr/>
        <p:txBody>
          <a:bodyPr/>
          <a:lstStyle>
            <a:lvl1pPr>
              <a:defRPr>
                <a:solidFill>
                  <a:schemeClr val="tx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EF9E760-966F-3E4C-F475-3DB2BCD315FE}"/>
              </a:ext>
            </a:extLst>
          </p:cNvPr>
          <p:cNvSpPr>
            <a:spLocks noGrp="1"/>
          </p:cNvSpPr>
          <p:nvPr>
            <p:ph idx="1" hasCustomPrompt="1"/>
          </p:nvPr>
        </p:nvSpPr>
        <p:spPr>
          <a:xfrm>
            <a:off x="606553" y="2628900"/>
            <a:ext cx="2468324" cy="3366654"/>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4" name="Date Placeholder 3">
            <a:extLst>
              <a:ext uri="{FF2B5EF4-FFF2-40B4-BE49-F238E27FC236}">
                <a16:creationId xmlns:a16="http://schemas.microsoft.com/office/drawing/2014/main" id="{B59D7EA9-BC60-45CF-3F76-1E1EF0694DCA}"/>
              </a:ext>
            </a:extLst>
          </p:cNvPr>
          <p:cNvSpPr>
            <a:spLocks noGrp="1"/>
          </p:cNvSpPr>
          <p:nvPr>
            <p:ph type="dt" sz="half" idx="10"/>
          </p:nvPr>
        </p:nvSpPr>
        <p:spPr/>
        <p:txBody>
          <a:bodyPr/>
          <a:lstStyle/>
          <a:p>
            <a:fld id="{FCEFDFD4-84BD-F44A-AE90-8F322F4BF773}" type="datetime1">
              <a:rPr lang="en-GB" smtClean="0"/>
              <a:t>06/07/2023</a:t>
            </a:fld>
            <a:endParaRPr lang="en-GB"/>
          </a:p>
        </p:txBody>
      </p:sp>
      <p:sp>
        <p:nvSpPr>
          <p:cNvPr id="5" name="Footer Placeholder 4">
            <a:extLst>
              <a:ext uri="{FF2B5EF4-FFF2-40B4-BE49-F238E27FC236}">
                <a16:creationId xmlns:a16="http://schemas.microsoft.com/office/drawing/2014/main" id="{443B751A-4B62-6926-D721-242E44EBCF99}"/>
              </a:ext>
            </a:extLst>
          </p:cNvPr>
          <p:cNvSpPr>
            <a:spLocks noGrp="1"/>
          </p:cNvSpPr>
          <p:nvPr>
            <p:ph type="ftr" sz="quarter" idx="11"/>
          </p:nvPr>
        </p:nvSpPr>
        <p:spPr/>
        <p:txBody>
          <a:bodyPr/>
          <a:lstStyle/>
          <a:p>
            <a:r>
              <a:rPr lang="en-GB"/>
              <a:t>Document title goes here</a:t>
            </a:r>
          </a:p>
        </p:txBody>
      </p:sp>
      <p:sp>
        <p:nvSpPr>
          <p:cNvPr id="6" name="Slide Number Placeholder 5">
            <a:extLst>
              <a:ext uri="{FF2B5EF4-FFF2-40B4-BE49-F238E27FC236}">
                <a16:creationId xmlns:a16="http://schemas.microsoft.com/office/drawing/2014/main" id="{D11F75C4-735B-9527-24AD-28A914007DD8}"/>
              </a:ext>
            </a:extLst>
          </p:cNvPr>
          <p:cNvSpPr>
            <a:spLocks noGrp="1"/>
          </p:cNvSpPr>
          <p:nvPr>
            <p:ph type="sldNum" sz="quarter" idx="12"/>
          </p:nvPr>
        </p:nvSpPr>
        <p:spPr/>
        <p:txBody>
          <a:bodyPr/>
          <a:lstStyle/>
          <a:p>
            <a:fld id="{4740549F-F38D-43A2-B780-492AA5F1A2EE}" type="slidenum">
              <a:rPr lang="en-GB" smtClean="0"/>
              <a:t>‹#›</a:t>
            </a:fld>
            <a:endParaRPr lang="en-GB"/>
          </a:p>
        </p:txBody>
      </p:sp>
      <p:sp>
        <p:nvSpPr>
          <p:cNvPr id="15" name="Content Placeholder 2">
            <a:extLst>
              <a:ext uri="{FF2B5EF4-FFF2-40B4-BE49-F238E27FC236}">
                <a16:creationId xmlns:a16="http://schemas.microsoft.com/office/drawing/2014/main" id="{A99E2969-2376-88AB-B6EF-B34972DBDF5F}"/>
              </a:ext>
            </a:extLst>
          </p:cNvPr>
          <p:cNvSpPr>
            <a:spLocks noGrp="1"/>
          </p:cNvSpPr>
          <p:nvPr>
            <p:ph idx="14" hasCustomPrompt="1"/>
          </p:nvPr>
        </p:nvSpPr>
        <p:spPr>
          <a:xfrm>
            <a:off x="3424573" y="2628900"/>
            <a:ext cx="2492040" cy="3366654"/>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16" name="Content Placeholder 2">
            <a:extLst>
              <a:ext uri="{FF2B5EF4-FFF2-40B4-BE49-F238E27FC236}">
                <a16:creationId xmlns:a16="http://schemas.microsoft.com/office/drawing/2014/main" id="{4306F92E-6832-5121-DCBD-3E0CE1D9A3E9}"/>
              </a:ext>
            </a:extLst>
          </p:cNvPr>
          <p:cNvSpPr>
            <a:spLocks noGrp="1"/>
          </p:cNvSpPr>
          <p:nvPr>
            <p:ph idx="15" hasCustomPrompt="1"/>
          </p:nvPr>
        </p:nvSpPr>
        <p:spPr>
          <a:xfrm>
            <a:off x="6284466" y="2628900"/>
            <a:ext cx="2492040" cy="3366654"/>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17" name="Content Placeholder 2">
            <a:extLst>
              <a:ext uri="{FF2B5EF4-FFF2-40B4-BE49-F238E27FC236}">
                <a16:creationId xmlns:a16="http://schemas.microsoft.com/office/drawing/2014/main" id="{23B3C8CC-87DB-09DD-B04D-AB27BC1E0586}"/>
              </a:ext>
            </a:extLst>
          </p:cNvPr>
          <p:cNvSpPr>
            <a:spLocks noGrp="1"/>
          </p:cNvSpPr>
          <p:nvPr>
            <p:ph idx="16" hasCustomPrompt="1"/>
          </p:nvPr>
        </p:nvSpPr>
        <p:spPr>
          <a:xfrm>
            <a:off x="9126203" y="2628900"/>
            <a:ext cx="2492040" cy="3366654"/>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7" name="TextBox 6">
            <a:extLst>
              <a:ext uri="{FF2B5EF4-FFF2-40B4-BE49-F238E27FC236}">
                <a16:creationId xmlns:a16="http://schemas.microsoft.com/office/drawing/2014/main" id="{E9F6CBA5-7162-26DC-2789-DE7AB4327669}"/>
              </a:ext>
            </a:extLst>
          </p:cNvPr>
          <p:cNvSpPr txBox="1"/>
          <p:nvPr userDrawn="1"/>
        </p:nvSpPr>
        <p:spPr>
          <a:xfrm>
            <a:off x="6275388" y="6454630"/>
            <a:ext cx="1483242" cy="369332"/>
          </a:xfrm>
          <a:prstGeom prst="rect">
            <a:avLst/>
          </a:prstGeom>
          <a:noFill/>
        </p:spPr>
        <p:txBody>
          <a:bodyPr wrap="square" lIns="0" tIns="0" rIns="0" bIns="0" rtlCol="0">
            <a:noAutofit/>
          </a:bodyPr>
          <a:lstStyle/>
          <a:p>
            <a:r>
              <a:rPr lang="en-GB" sz="950" dirty="0">
                <a:solidFill>
                  <a:schemeClr val="bg1"/>
                </a:solidFill>
              </a:rPr>
              <a:t>Solent </a:t>
            </a:r>
            <a:r>
              <a:rPr lang="en-GB" sz="1000" baseline="0" dirty="0">
                <a:solidFill>
                  <a:schemeClr val="bg1"/>
                </a:solidFill>
              </a:rPr>
              <a:t>University</a:t>
            </a:r>
          </a:p>
        </p:txBody>
      </p:sp>
      <p:sp>
        <p:nvSpPr>
          <p:cNvPr id="8" name="Text Placeholder 7">
            <a:extLst>
              <a:ext uri="{FF2B5EF4-FFF2-40B4-BE49-F238E27FC236}">
                <a16:creationId xmlns:a16="http://schemas.microsoft.com/office/drawing/2014/main" id="{D15C5C3A-8344-3B7A-BE4F-20587D42972D}"/>
              </a:ext>
            </a:extLst>
          </p:cNvPr>
          <p:cNvSpPr>
            <a:spLocks noGrp="1"/>
          </p:cNvSpPr>
          <p:nvPr>
            <p:ph type="body" sz="quarter" idx="17" hasCustomPrompt="1"/>
          </p:nvPr>
        </p:nvSpPr>
        <p:spPr>
          <a:xfrm>
            <a:off x="606551" y="1870219"/>
            <a:ext cx="5310061" cy="411806"/>
          </a:xfrm>
        </p:spPr>
        <p:txBody>
          <a:bodyPr/>
          <a:lstStyle>
            <a:lvl1pPr>
              <a:defRPr sz="2400" b="1"/>
            </a:lvl1pPr>
          </a:lstStyle>
          <a:p>
            <a:pPr lvl="4"/>
            <a:r>
              <a:rPr lang="en-GB" dirty="0"/>
              <a:t>Click to edit subhead level 1</a:t>
            </a:r>
          </a:p>
        </p:txBody>
      </p:sp>
    </p:spTree>
    <p:extLst>
      <p:ext uri="{BB962C8B-B14F-4D97-AF65-F5344CB8AC3E}">
        <p14:creationId xmlns:p14="http://schemas.microsoft.com/office/powerpoint/2010/main" val="2364090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ext &amp; image option 1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F787FE4-9E5B-9EA2-530B-E772CFFE39C7}"/>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BE6DDF2B-65AC-B331-83F6-E65FECB8A55D}"/>
              </a:ext>
            </a:extLst>
          </p:cNvPr>
          <p:cNvSpPr/>
          <p:nvPr userDrawn="1"/>
        </p:nvSpPr>
        <p:spPr>
          <a:xfrm>
            <a:off x="11557000" y="6359525"/>
            <a:ext cx="349250" cy="34925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Background pattern&#10;&#10;Description automatically generated">
            <a:extLst>
              <a:ext uri="{FF2B5EF4-FFF2-40B4-BE49-F238E27FC236}">
                <a16:creationId xmlns:a16="http://schemas.microsoft.com/office/drawing/2014/main" id="{76857F1B-F648-24CD-1EA4-C2AC118A38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9989" y="6200774"/>
            <a:ext cx="2659905" cy="657226"/>
          </a:xfrm>
          <a:prstGeom prst="rect">
            <a:avLst/>
          </a:prstGeom>
        </p:spPr>
      </p:pic>
      <p:sp>
        <p:nvSpPr>
          <p:cNvPr id="2" name="Title 1">
            <a:extLst>
              <a:ext uri="{FF2B5EF4-FFF2-40B4-BE49-F238E27FC236}">
                <a16:creationId xmlns:a16="http://schemas.microsoft.com/office/drawing/2014/main" id="{600DD1C7-704B-E420-CAE6-F734CF7075C6}"/>
              </a:ext>
            </a:extLst>
          </p:cNvPr>
          <p:cNvSpPr>
            <a:spLocks noGrp="1"/>
          </p:cNvSpPr>
          <p:nvPr>
            <p:ph type="title"/>
          </p:nvPr>
        </p:nvSpPr>
        <p:spPr/>
        <p:txBody>
          <a:bodyPr/>
          <a:lstStyle>
            <a:lvl1pPr>
              <a:defRPr>
                <a:solidFill>
                  <a:schemeClr val="tx1"/>
                </a:solidFill>
              </a:defRPr>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B59D7EA9-BC60-45CF-3F76-1E1EF0694DCA}"/>
              </a:ext>
            </a:extLst>
          </p:cNvPr>
          <p:cNvSpPr>
            <a:spLocks noGrp="1"/>
          </p:cNvSpPr>
          <p:nvPr>
            <p:ph type="dt" sz="half" idx="10"/>
          </p:nvPr>
        </p:nvSpPr>
        <p:spPr/>
        <p:txBody>
          <a:bodyPr/>
          <a:lstStyle/>
          <a:p>
            <a:fld id="{AD3354D4-14D5-A741-ADE4-9AD56A8E14B9}" type="datetime1">
              <a:rPr lang="en-GB" smtClean="0"/>
              <a:t>06/07/2023</a:t>
            </a:fld>
            <a:endParaRPr lang="en-GB"/>
          </a:p>
        </p:txBody>
      </p:sp>
      <p:sp>
        <p:nvSpPr>
          <p:cNvPr id="5" name="Footer Placeholder 4">
            <a:extLst>
              <a:ext uri="{FF2B5EF4-FFF2-40B4-BE49-F238E27FC236}">
                <a16:creationId xmlns:a16="http://schemas.microsoft.com/office/drawing/2014/main" id="{443B751A-4B62-6926-D721-242E44EBCF99}"/>
              </a:ext>
            </a:extLst>
          </p:cNvPr>
          <p:cNvSpPr>
            <a:spLocks noGrp="1"/>
          </p:cNvSpPr>
          <p:nvPr>
            <p:ph type="ftr" sz="quarter" idx="11"/>
          </p:nvPr>
        </p:nvSpPr>
        <p:spPr/>
        <p:txBody>
          <a:bodyPr/>
          <a:lstStyle/>
          <a:p>
            <a:r>
              <a:rPr lang="en-GB"/>
              <a:t>Document title goes here</a:t>
            </a:r>
          </a:p>
        </p:txBody>
      </p:sp>
      <p:sp>
        <p:nvSpPr>
          <p:cNvPr id="6" name="Slide Number Placeholder 5">
            <a:extLst>
              <a:ext uri="{FF2B5EF4-FFF2-40B4-BE49-F238E27FC236}">
                <a16:creationId xmlns:a16="http://schemas.microsoft.com/office/drawing/2014/main" id="{D11F75C4-735B-9527-24AD-28A914007DD8}"/>
              </a:ext>
            </a:extLst>
          </p:cNvPr>
          <p:cNvSpPr>
            <a:spLocks noGrp="1"/>
          </p:cNvSpPr>
          <p:nvPr>
            <p:ph type="sldNum" sz="quarter" idx="12"/>
          </p:nvPr>
        </p:nvSpPr>
        <p:spPr/>
        <p:txBody>
          <a:bodyPr/>
          <a:lstStyle/>
          <a:p>
            <a:fld id="{4740549F-F38D-43A2-B780-492AA5F1A2EE}" type="slidenum">
              <a:rPr lang="en-GB" smtClean="0"/>
              <a:t>‹#›</a:t>
            </a:fld>
            <a:endParaRPr lang="en-GB"/>
          </a:p>
        </p:txBody>
      </p:sp>
      <p:sp>
        <p:nvSpPr>
          <p:cNvPr id="11" name="Content Placeholder 2">
            <a:extLst>
              <a:ext uri="{FF2B5EF4-FFF2-40B4-BE49-F238E27FC236}">
                <a16:creationId xmlns:a16="http://schemas.microsoft.com/office/drawing/2014/main" id="{26577EEE-365E-B09B-4CB4-4315E931B92F}"/>
              </a:ext>
            </a:extLst>
          </p:cNvPr>
          <p:cNvSpPr>
            <a:spLocks noGrp="1"/>
          </p:cNvSpPr>
          <p:nvPr>
            <p:ph idx="14" hasCustomPrompt="1"/>
          </p:nvPr>
        </p:nvSpPr>
        <p:spPr>
          <a:xfrm>
            <a:off x="587375" y="2496312"/>
            <a:ext cx="4841152" cy="3499242"/>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14" name="Picture Placeholder 13">
            <a:extLst>
              <a:ext uri="{FF2B5EF4-FFF2-40B4-BE49-F238E27FC236}">
                <a16:creationId xmlns:a16="http://schemas.microsoft.com/office/drawing/2014/main" id="{283F83C0-BD75-442D-3020-778E85AF4FC4}"/>
              </a:ext>
            </a:extLst>
          </p:cNvPr>
          <p:cNvSpPr>
            <a:spLocks noGrp="1"/>
          </p:cNvSpPr>
          <p:nvPr>
            <p:ph type="pic" sz="quarter" idx="15"/>
          </p:nvPr>
        </p:nvSpPr>
        <p:spPr>
          <a:xfrm>
            <a:off x="6275388" y="644525"/>
            <a:ext cx="5329237" cy="5351029"/>
          </a:xfrm>
        </p:spPr>
        <p:txBody>
          <a:bodyPr anchor="t" anchorCtr="0"/>
          <a:lstStyle>
            <a:lvl1pPr algn="ctr">
              <a:defRPr/>
            </a:lvl1pPr>
          </a:lstStyle>
          <a:p>
            <a:endParaRPr lang="en-GB"/>
          </a:p>
        </p:txBody>
      </p:sp>
      <p:sp>
        <p:nvSpPr>
          <p:cNvPr id="3" name="TextBox 2">
            <a:extLst>
              <a:ext uri="{FF2B5EF4-FFF2-40B4-BE49-F238E27FC236}">
                <a16:creationId xmlns:a16="http://schemas.microsoft.com/office/drawing/2014/main" id="{4E826645-B243-92FE-33E9-50F487C73859}"/>
              </a:ext>
            </a:extLst>
          </p:cNvPr>
          <p:cNvSpPr txBox="1"/>
          <p:nvPr userDrawn="1"/>
        </p:nvSpPr>
        <p:spPr>
          <a:xfrm>
            <a:off x="6275388" y="6454630"/>
            <a:ext cx="1483242" cy="369332"/>
          </a:xfrm>
          <a:prstGeom prst="rect">
            <a:avLst/>
          </a:prstGeom>
          <a:noFill/>
        </p:spPr>
        <p:txBody>
          <a:bodyPr wrap="square" lIns="0" tIns="0" rIns="0" bIns="0" rtlCol="0">
            <a:noAutofit/>
          </a:bodyPr>
          <a:lstStyle/>
          <a:p>
            <a:r>
              <a:rPr lang="en-GB" sz="950" dirty="0">
                <a:solidFill>
                  <a:schemeClr val="bg1"/>
                </a:solidFill>
              </a:rPr>
              <a:t>Solent </a:t>
            </a:r>
            <a:r>
              <a:rPr lang="en-GB" sz="1000" baseline="0" dirty="0">
                <a:solidFill>
                  <a:schemeClr val="bg1"/>
                </a:solidFill>
              </a:rPr>
              <a:t>University</a:t>
            </a:r>
          </a:p>
        </p:txBody>
      </p:sp>
      <p:sp>
        <p:nvSpPr>
          <p:cNvPr id="7" name="Text Placeholder 7">
            <a:extLst>
              <a:ext uri="{FF2B5EF4-FFF2-40B4-BE49-F238E27FC236}">
                <a16:creationId xmlns:a16="http://schemas.microsoft.com/office/drawing/2014/main" id="{ED090F6A-2A0D-B829-542C-60372D852259}"/>
              </a:ext>
            </a:extLst>
          </p:cNvPr>
          <p:cNvSpPr>
            <a:spLocks noGrp="1"/>
          </p:cNvSpPr>
          <p:nvPr>
            <p:ph type="body" sz="quarter" idx="16" hasCustomPrompt="1"/>
          </p:nvPr>
        </p:nvSpPr>
        <p:spPr>
          <a:xfrm>
            <a:off x="606551" y="1870219"/>
            <a:ext cx="5310061" cy="411806"/>
          </a:xfrm>
        </p:spPr>
        <p:txBody>
          <a:bodyPr/>
          <a:lstStyle>
            <a:lvl1pPr>
              <a:defRPr sz="2400" b="1"/>
            </a:lvl1pPr>
          </a:lstStyle>
          <a:p>
            <a:pPr lvl="4"/>
            <a:r>
              <a:rPr lang="en-GB" dirty="0"/>
              <a:t>Click to edit subhead level 1</a:t>
            </a:r>
          </a:p>
        </p:txBody>
      </p:sp>
    </p:spTree>
    <p:extLst>
      <p:ext uri="{BB962C8B-B14F-4D97-AF65-F5344CB8AC3E}">
        <p14:creationId xmlns:p14="http://schemas.microsoft.com/office/powerpoint/2010/main" val="3141979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 No Brand RED">
    <p:bg>
      <p:bgPr>
        <a:solidFill>
          <a:srgbClr val="C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843406" y="1688451"/>
            <a:ext cx="10092818" cy="770455"/>
          </a:xfrm>
        </p:spPr>
        <p:txBody>
          <a:bodyPr anchor="t" anchorCtr="0"/>
          <a:lstStyle>
            <a:lvl1pPr algn="l">
              <a:lnSpc>
                <a:spcPct val="75000"/>
              </a:lnSpc>
              <a:defRPr sz="6000" b="1" i="0">
                <a:solidFill>
                  <a:schemeClr val="bg1"/>
                </a:solidFill>
                <a:latin typeface="Trebuchet MS" panose="020B0703020202090204" pitchFamily="34" charset="0"/>
              </a:defRPr>
            </a:lvl1pPr>
          </a:lstStyle>
          <a:p>
            <a:r>
              <a:rPr lang="en-US" dirty="0"/>
              <a:t>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843406" y="2696894"/>
            <a:ext cx="6423024" cy="770455"/>
          </a:xfrm>
          <a:prstGeom prst="rect">
            <a:avLst/>
          </a:prstGeom>
        </p:spPr>
        <p:txBody>
          <a:bodyPr/>
          <a:lstStyle>
            <a:lvl1pPr marL="0" indent="0" algn="l">
              <a:lnSpc>
                <a:spcPct val="75000"/>
              </a:lnSpc>
              <a:spcAft>
                <a:spcPts val="750"/>
              </a:spcAft>
              <a:buNone/>
              <a:defRPr sz="2800" b="1" i="0">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Rectangle 3">
            <a:extLst>
              <a:ext uri="{FF2B5EF4-FFF2-40B4-BE49-F238E27FC236}">
                <a16:creationId xmlns:a16="http://schemas.microsoft.com/office/drawing/2014/main" id="{F9F0F7C2-A67D-66EE-A016-8A7C4F2B2861}"/>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262AB665-068C-0F5D-1E24-C82BB249E09B}"/>
              </a:ext>
            </a:extLst>
          </p:cNvPr>
          <p:cNvSpPr txBox="1"/>
          <p:nvPr userDrawn="1"/>
        </p:nvSpPr>
        <p:spPr>
          <a:xfrm>
            <a:off x="5827366" y="6414295"/>
            <a:ext cx="6049893"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
        <p:nvSpPr>
          <p:cNvPr id="7" name="TextBox 6">
            <a:extLst>
              <a:ext uri="{FF2B5EF4-FFF2-40B4-BE49-F238E27FC236}">
                <a16:creationId xmlns:a16="http://schemas.microsoft.com/office/drawing/2014/main" id="{6BAFEEB6-0319-7858-24FB-8F1A2B0047C2}"/>
              </a:ext>
            </a:extLst>
          </p:cNvPr>
          <p:cNvSpPr txBox="1"/>
          <p:nvPr userDrawn="1"/>
        </p:nvSpPr>
        <p:spPr>
          <a:xfrm>
            <a:off x="3822192" y="2761488"/>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6A0A65DC-0CFD-1D54-9A49-4C9557469FB2}"/>
              </a:ext>
            </a:extLst>
          </p:cNvPr>
          <p:cNvSpPr txBox="1"/>
          <p:nvPr userDrawn="1"/>
        </p:nvSpPr>
        <p:spPr>
          <a:xfrm>
            <a:off x="2670048" y="2505456"/>
            <a:ext cx="0" cy="0"/>
          </a:xfrm>
          <a:prstGeom prst="rect">
            <a:avLst/>
          </a:prstGeom>
          <a:noFill/>
        </p:spPr>
        <p:txBody>
          <a:bodyPr wrap="none" lIns="0" tIns="0" rIns="0" bIns="0" rtlCol="0">
            <a:noAutofit/>
          </a:bodyPr>
          <a:lstStyle/>
          <a:p>
            <a:pPr algn="l"/>
            <a:endParaRPr lang="en-US" dirty="0"/>
          </a:p>
        </p:txBody>
      </p:sp>
      <p:sp>
        <p:nvSpPr>
          <p:cNvPr id="11" name="TextBox 10">
            <a:extLst>
              <a:ext uri="{FF2B5EF4-FFF2-40B4-BE49-F238E27FC236}">
                <a16:creationId xmlns:a16="http://schemas.microsoft.com/office/drawing/2014/main" id="{9EE332F5-1D65-2E83-0171-57EC3D11ABC0}"/>
              </a:ext>
            </a:extLst>
          </p:cNvPr>
          <p:cNvSpPr txBox="1"/>
          <p:nvPr userDrawn="1"/>
        </p:nvSpPr>
        <p:spPr>
          <a:xfrm>
            <a:off x="156479" y="6418998"/>
            <a:ext cx="2577929" cy="230183"/>
          </a:xfrm>
          <a:prstGeom prst="rect">
            <a:avLst/>
          </a:prstGeom>
          <a:noFill/>
        </p:spPr>
        <p:txBody>
          <a:bodyPr wrap="square" lIns="0" tIns="0" rIns="0" bIns="0" rtlCol="0">
            <a:noAutofit/>
          </a:bodyPr>
          <a:lstStyle/>
          <a:p>
            <a:pPr lvl="1" algn="ctr"/>
            <a:r>
              <a:rPr lang="en-GB" sz="1400" b="0" i="0" baseline="0" dirty="0" err="1">
                <a:solidFill>
                  <a:schemeClr val="bg1"/>
                </a:solidFill>
                <a:effectLst/>
                <a:latin typeface="Trebuchet MS" panose="020B0703020202090204" pitchFamily="34" charset="0"/>
              </a:rPr>
              <a:t>martin.reid@solent.ac.uk</a:t>
            </a:r>
            <a:endParaRPr lang="en-GB" sz="1400" baseline="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592311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ext &amp; image option 2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8CBBBD8D-8B01-3976-F381-B6E3D1F6D5AA}"/>
              </a:ext>
            </a:extLst>
          </p:cNvPr>
          <p:cNvSpPr/>
          <p:nvPr userDrawn="1"/>
        </p:nvSpPr>
        <p:spPr>
          <a:xfrm>
            <a:off x="11557000" y="6359525"/>
            <a:ext cx="349250" cy="34925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Background pattern&#10;&#10;Description automatically generated">
            <a:extLst>
              <a:ext uri="{FF2B5EF4-FFF2-40B4-BE49-F238E27FC236}">
                <a16:creationId xmlns:a16="http://schemas.microsoft.com/office/drawing/2014/main" id="{48032DCE-7DF5-9D1B-4FE8-1B78D79D53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9989" y="6200774"/>
            <a:ext cx="2659905" cy="657226"/>
          </a:xfrm>
          <a:prstGeom prst="rect">
            <a:avLst/>
          </a:prstGeom>
        </p:spPr>
      </p:pic>
      <p:sp>
        <p:nvSpPr>
          <p:cNvPr id="2" name="Title 1">
            <a:extLst>
              <a:ext uri="{FF2B5EF4-FFF2-40B4-BE49-F238E27FC236}">
                <a16:creationId xmlns:a16="http://schemas.microsoft.com/office/drawing/2014/main" id="{600DD1C7-704B-E420-CAE6-F734CF7075C6}"/>
              </a:ext>
            </a:extLst>
          </p:cNvPr>
          <p:cNvSpPr>
            <a:spLocks noGrp="1"/>
          </p:cNvSpPr>
          <p:nvPr>
            <p:ph type="title"/>
          </p:nvPr>
        </p:nvSpPr>
        <p:spPr/>
        <p:txBody>
          <a:bodyPr/>
          <a:lstStyle>
            <a:lvl1pPr>
              <a:defRPr>
                <a:solidFill>
                  <a:schemeClr val="tx1"/>
                </a:solidFill>
              </a:defRPr>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B59D7EA9-BC60-45CF-3F76-1E1EF0694DCA}"/>
              </a:ext>
            </a:extLst>
          </p:cNvPr>
          <p:cNvSpPr>
            <a:spLocks noGrp="1"/>
          </p:cNvSpPr>
          <p:nvPr>
            <p:ph type="dt" sz="half" idx="10"/>
          </p:nvPr>
        </p:nvSpPr>
        <p:spPr/>
        <p:txBody>
          <a:bodyPr/>
          <a:lstStyle/>
          <a:p>
            <a:fld id="{43556921-25A7-DE49-B701-BD669C6E5AF0}" type="datetime1">
              <a:rPr lang="en-GB" smtClean="0"/>
              <a:t>06/07/2023</a:t>
            </a:fld>
            <a:endParaRPr lang="en-GB"/>
          </a:p>
        </p:txBody>
      </p:sp>
      <p:sp>
        <p:nvSpPr>
          <p:cNvPr id="5" name="Footer Placeholder 4">
            <a:extLst>
              <a:ext uri="{FF2B5EF4-FFF2-40B4-BE49-F238E27FC236}">
                <a16:creationId xmlns:a16="http://schemas.microsoft.com/office/drawing/2014/main" id="{443B751A-4B62-6926-D721-242E44EBCF99}"/>
              </a:ext>
            </a:extLst>
          </p:cNvPr>
          <p:cNvSpPr>
            <a:spLocks noGrp="1"/>
          </p:cNvSpPr>
          <p:nvPr>
            <p:ph type="ftr" sz="quarter" idx="11"/>
          </p:nvPr>
        </p:nvSpPr>
        <p:spPr/>
        <p:txBody>
          <a:bodyPr/>
          <a:lstStyle/>
          <a:p>
            <a:r>
              <a:rPr lang="en-GB"/>
              <a:t>Document title goes here</a:t>
            </a:r>
          </a:p>
        </p:txBody>
      </p:sp>
      <p:sp>
        <p:nvSpPr>
          <p:cNvPr id="6" name="Slide Number Placeholder 5">
            <a:extLst>
              <a:ext uri="{FF2B5EF4-FFF2-40B4-BE49-F238E27FC236}">
                <a16:creationId xmlns:a16="http://schemas.microsoft.com/office/drawing/2014/main" id="{D11F75C4-735B-9527-24AD-28A914007DD8}"/>
              </a:ext>
            </a:extLst>
          </p:cNvPr>
          <p:cNvSpPr>
            <a:spLocks noGrp="1"/>
          </p:cNvSpPr>
          <p:nvPr>
            <p:ph type="sldNum" sz="quarter" idx="12"/>
          </p:nvPr>
        </p:nvSpPr>
        <p:spPr/>
        <p:txBody>
          <a:bodyPr/>
          <a:lstStyle/>
          <a:p>
            <a:fld id="{4740549F-F38D-43A2-B780-492AA5F1A2EE}" type="slidenum">
              <a:rPr lang="en-GB" smtClean="0"/>
              <a:t>‹#›</a:t>
            </a:fld>
            <a:endParaRPr lang="en-GB"/>
          </a:p>
        </p:txBody>
      </p:sp>
      <p:sp>
        <p:nvSpPr>
          <p:cNvPr id="11" name="Content Placeholder 2">
            <a:extLst>
              <a:ext uri="{FF2B5EF4-FFF2-40B4-BE49-F238E27FC236}">
                <a16:creationId xmlns:a16="http://schemas.microsoft.com/office/drawing/2014/main" id="{26577EEE-365E-B09B-4CB4-4315E931B92F}"/>
              </a:ext>
            </a:extLst>
          </p:cNvPr>
          <p:cNvSpPr>
            <a:spLocks noGrp="1"/>
          </p:cNvSpPr>
          <p:nvPr>
            <p:ph idx="14" hasCustomPrompt="1"/>
          </p:nvPr>
        </p:nvSpPr>
        <p:spPr>
          <a:xfrm>
            <a:off x="587375" y="2496312"/>
            <a:ext cx="4841152" cy="3499242"/>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14" name="Picture Placeholder 13">
            <a:extLst>
              <a:ext uri="{FF2B5EF4-FFF2-40B4-BE49-F238E27FC236}">
                <a16:creationId xmlns:a16="http://schemas.microsoft.com/office/drawing/2014/main" id="{283F83C0-BD75-442D-3020-778E85AF4FC4}"/>
              </a:ext>
            </a:extLst>
          </p:cNvPr>
          <p:cNvSpPr>
            <a:spLocks noGrp="1"/>
          </p:cNvSpPr>
          <p:nvPr>
            <p:ph type="pic" sz="quarter" idx="15"/>
          </p:nvPr>
        </p:nvSpPr>
        <p:spPr>
          <a:xfrm>
            <a:off x="6275388" y="1"/>
            <a:ext cx="5916612" cy="6200774"/>
          </a:xfrm>
          <a:solidFill>
            <a:schemeClr val="tx1"/>
          </a:solidFill>
        </p:spPr>
        <p:txBody>
          <a:bodyPr anchor="ctr" anchorCtr="0"/>
          <a:lstStyle>
            <a:lvl1pPr algn="ctr">
              <a:defRPr>
                <a:solidFill>
                  <a:schemeClr val="bg1"/>
                </a:solidFill>
              </a:defRPr>
            </a:lvl1pPr>
          </a:lstStyle>
          <a:p>
            <a:endParaRPr lang="en-GB"/>
          </a:p>
        </p:txBody>
      </p:sp>
      <p:sp>
        <p:nvSpPr>
          <p:cNvPr id="3" name="TextBox 2">
            <a:extLst>
              <a:ext uri="{FF2B5EF4-FFF2-40B4-BE49-F238E27FC236}">
                <a16:creationId xmlns:a16="http://schemas.microsoft.com/office/drawing/2014/main" id="{C9AEAC8B-9E17-B040-8A5D-207C262F40E4}"/>
              </a:ext>
            </a:extLst>
          </p:cNvPr>
          <p:cNvSpPr txBox="1"/>
          <p:nvPr userDrawn="1"/>
        </p:nvSpPr>
        <p:spPr>
          <a:xfrm>
            <a:off x="6275388" y="6454630"/>
            <a:ext cx="1483242" cy="369332"/>
          </a:xfrm>
          <a:prstGeom prst="rect">
            <a:avLst/>
          </a:prstGeom>
          <a:noFill/>
        </p:spPr>
        <p:txBody>
          <a:bodyPr wrap="square" lIns="0" tIns="0" rIns="0" bIns="0" rtlCol="0">
            <a:noAutofit/>
          </a:bodyPr>
          <a:lstStyle/>
          <a:p>
            <a:r>
              <a:rPr lang="en-GB" sz="950" dirty="0">
                <a:solidFill>
                  <a:schemeClr val="bg1"/>
                </a:solidFill>
              </a:rPr>
              <a:t>Solent </a:t>
            </a:r>
            <a:r>
              <a:rPr lang="en-GB" sz="1000" baseline="0" dirty="0">
                <a:solidFill>
                  <a:schemeClr val="bg1"/>
                </a:solidFill>
              </a:rPr>
              <a:t>University</a:t>
            </a:r>
          </a:p>
        </p:txBody>
      </p:sp>
      <p:sp>
        <p:nvSpPr>
          <p:cNvPr id="7" name="Text Placeholder 7">
            <a:extLst>
              <a:ext uri="{FF2B5EF4-FFF2-40B4-BE49-F238E27FC236}">
                <a16:creationId xmlns:a16="http://schemas.microsoft.com/office/drawing/2014/main" id="{520B1E12-D10C-9AEC-A04C-3D6F61C49728}"/>
              </a:ext>
            </a:extLst>
          </p:cNvPr>
          <p:cNvSpPr>
            <a:spLocks noGrp="1"/>
          </p:cNvSpPr>
          <p:nvPr>
            <p:ph type="body" sz="quarter" idx="16" hasCustomPrompt="1"/>
          </p:nvPr>
        </p:nvSpPr>
        <p:spPr>
          <a:xfrm>
            <a:off x="606551" y="1870219"/>
            <a:ext cx="5310061" cy="411806"/>
          </a:xfrm>
        </p:spPr>
        <p:txBody>
          <a:bodyPr/>
          <a:lstStyle>
            <a:lvl1pPr>
              <a:defRPr sz="2400" b="1"/>
            </a:lvl1pPr>
          </a:lstStyle>
          <a:p>
            <a:pPr lvl="4"/>
            <a:r>
              <a:rPr lang="en-GB" dirty="0"/>
              <a:t>Click to edit subhead level 1</a:t>
            </a:r>
          </a:p>
        </p:txBody>
      </p:sp>
    </p:spTree>
    <p:extLst>
      <p:ext uri="{BB962C8B-B14F-4D97-AF65-F5344CB8AC3E}">
        <p14:creationId xmlns:p14="http://schemas.microsoft.com/office/powerpoint/2010/main" val="237184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No Brand Footer -whi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C9AEAC8B-9E17-B040-8A5D-207C262F40E4}"/>
              </a:ext>
            </a:extLst>
          </p:cNvPr>
          <p:cNvSpPr txBox="1"/>
          <p:nvPr userDrawn="1"/>
        </p:nvSpPr>
        <p:spPr>
          <a:xfrm>
            <a:off x="5827366" y="6414295"/>
            <a:ext cx="6049893"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Tree>
    <p:extLst>
      <p:ext uri="{BB962C8B-B14F-4D97-AF65-F5344CB8AC3E}">
        <p14:creationId xmlns:p14="http://schemas.microsoft.com/office/powerpoint/2010/main" val="92520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No Brand Footer - Red">
    <p:bg>
      <p:bgPr>
        <a:solidFill>
          <a:srgbClr val="C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C9AEAC8B-9E17-B040-8A5D-207C262F40E4}"/>
              </a:ext>
            </a:extLst>
          </p:cNvPr>
          <p:cNvSpPr txBox="1"/>
          <p:nvPr userDrawn="1"/>
        </p:nvSpPr>
        <p:spPr>
          <a:xfrm>
            <a:off x="5827366" y="6414295"/>
            <a:ext cx="6049893"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
        <p:nvSpPr>
          <p:cNvPr id="2" name="TextBox 1">
            <a:extLst>
              <a:ext uri="{FF2B5EF4-FFF2-40B4-BE49-F238E27FC236}">
                <a16:creationId xmlns:a16="http://schemas.microsoft.com/office/drawing/2014/main" id="{1B7592F0-FE15-2D4F-517D-9415DD3E86C8}"/>
              </a:ext>
            </a:extLst>
          </p:cNvPr>
          <p:cNvSpPr txBox="1"/>
          <p:nvPr userDrawn="1"/>
        </p:nvSpPr>
        <p:spPr>
          <a:xfrm>
            <a:off x="7015397" y="1439056"/>
            <a:ext cx="0" cy="0"/>
          </a:xfrm>
          <a:prstGeom prst="rect">
            <a:avLst/>
          </a:prstGeom>
          <a:noFill/>
        </p:spPr>
        <p:txBody>
          <a:bodyPr wrap="none" lIns="0" tIns="0" rIns="0" bIns="0" rtlCol="0">
            <a:noAutofit/>
          </a:bodyPr>
          <a:lstStyle/>
          <a:p>
            <a:pPr algn="l"/>
            <a:endParaRPr lang="en-US" dirty="0"/>
          </a:p>
        </p:txBody>
      </p:sp>
    </p:spTree>
    <p:extLst>
      <p:ext uri="{BB962C8B-B14F-4D97-AF65-F5344CB8AC3E}">
        <p14:creationId xmlns:p14="http://schemas.microsoft.com/office/powerpoint/2010/main" val="1528433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No Brand Footer - Blue">
    <p:bg>
      <p:bgPr>
        <a:solidFill>
          <a:srgbClr val="0070C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C9AEAC8B-9E17-B040-8A5D-207C262F40E4}"/>
              </a:ext>
            </a:extLst>
          </p:cNvPr>
          <p:cNvSpPr txBox="1"/>
          <p:nvPr userDrawn="1"/>
        </p:nvSpPr>
        <p:spPr>
          <a:xfrm>
            <a:off x="5827366" y="6414295"/>
            <a:ext cx="6049893"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
        <p:nvSpPr>
          <p:cNvPr id="2" name="TextBox 1">
            <a:extLst>
              <a:ext uri="{FF2B5EF4-FFF2-40B4-BE49-F238E27FC236}">
                <a16:creationId xmlns:a16="http://schemas.microsoft.com/office/drawing/2014/main" id="{1B7592F0-FE15-2D4F-517D-9415DD3E86C8}"/>
              </a:ext>
            </a:extLst>
          </p:cNvPr>
          <p:cNvSpPr txBox="1"/>
          <p:nvPr userDrawn="1"/>
        </p:nvSpPr>
        <p:spPr>
          <a:xfrm>
            <a:off x="7015397" y="1439056"/>
            <a:ext cx="0" cy="0"/>
          </a:xfrm>
          <a:prstGeom prst="rect">
            <a:avLst/>
          </a:prstGeom>
          <a:noFill/>
        </p:spPr>
        <p:txBody>
          <a:bodyPr wrap="none" lIns="0" tIns="0" rIns="0" bIns="0" rtlCol="0">
            <a:noAutofit/>
          </a:bodyPr>
          <a:lstStyle/>
          <a:p>
            <a:pPr algn="l"/>
            <a:endParaRPr lang="en-US" dirty="0"/>
          </a:p>
        </p:txBody>
      </p:sp>
    </p:spTree>
    <p:extLst>
      <p:ext uri="{BB962C8B-B14F-4D97-AF65-F5344CB8AC3E}">
        <p14:creationId xmlns:p14="http://schemas.microsoft.com/office/powerpoint/2010/main" val="2058436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_No Brand Footer - Green">
    <p:bg>
      <p:bgPr>
        <a:solidFill>
          <a:srgbClr val="368F3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C9AEAC8B-9E17-B040-8A5D-207C262F40E4}"/>
              </a:ext>
            </a:extLst>
          </p:cNvPr>
          <p:cNvSpPr txBox="1"/>
          <p:nvPr userDrawn="1"/>
        </p:nvSpPr>
        <p:spPr>
          <a:xfrm>
            <a:off x="5827366" y="6414295"/>
            <a:ext cx="6049893"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
        <p:nvSpPr>
          <p:cNvPr id="2" name="TextBox 1">
            <a:extLst>
              <a:ext uri="{FF2B5EF4-FFF2-40B4-BE49-F238E27FC236}">
                <a16:creationId xmlns:a16="http://schemas.microsoft.com/office/drawing/2014/main" id="{1B7592F0-FE15-2D4F-517D-9415DD3E86C8}"/>
              </a:ext>
            </a:extLst>
          </p:cNvPr>
          <p:cNvSpPr txBox="1"/>
          <p:nvPr userDrawn="1"/>
        </p:nvSpPr>
        <p:spPr>
          <a:xfrm>
            <a:off x="7015397" y="1439056"/>
            <a:ext cx="0" cy="0"/>
          </a:xfrm>
          <a:prstGeom prst="rect">
            <a:avLst/>
          </a:prstGeom>
          <a:noFill/>
        </p:spPr>
        <p:txBody>
          <a:bodyPr wrap="none" lIns="0" tIns="0" rIns="0" bIns="0" rtlCol="0">
            <a:noAutofit/>
          </a:bodyPr>
          <a:lstStyle/>
          <a:p>
            <a:pPr algn="l"/>
            <a:endParaRPr lang="en-US" dirty="0"/>
          </a:p>
        </p:txBody>
      </p:sp>
    </p:spTree>
    <p:extLst>
      <p:ext uri="{BB962C8B-B14F-4D97-AF65-F5344CB8AC3E}">
        <p14:creationId xmlns:p14="http://schemas.microsoft.com/office/powerpoint/2010/main" val="2501437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7592F0-FE15-2D4F-517D-9415DD3E86C8}"/>
              </a:ext>
            </a:extLst>
          </p:cNvPr>
          <p:cNvSpPr txBox="1"/>
          <p:nvPr userDrawn="1"/>
        </p:nvSpPr>
        <p:spPr>
          <a:xfrm>
            <a:off x="7015397" y="1439056"/>
            <a:ext cx="0" cy="0"/>
          </a:xfrm>
          <a:prstGeom prst="rect">
            <a:avLst/>
          </a:prstGeom>
          <a:noFill/>
        </p:spPr>
        <p:txBody>
          <a:bodyPr wrap="none" lIns="0" tIns="0" rIns="0" bIns="0" rtlCol="0">
            <a:noAutofit/>
          </a:bodyPr>
          <a:lstStyle/>
          <a:p>
            <a:pPr algn="l"/>
            <a:endParaRPr lang="en-US" dirty="0"/>
          </a:p>
        </p:txBody>
      </p:sp>
    </p:spTree>
    <p:extLst>
      <p:ext uri="{BB962C8B-B14F-4D97-AF65-F5344CB8AC3E}">
        <p14:creationId xmlns:p14="http://schemas.microsoft.com/office/powerpoint/2010/main" val="4128896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4_No Brand Footer - Purple">
    <p:bg>
      <p:bgPr>
        <a:solidFill>
          <a:schemeClr val="tx2">
            <a:lumMod val="50000"/>
            <a:lumOff val="5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C9AEAC8B-9E17-B040-8A5D-207C262F40E4}"/>
              </a:ext>
            </a:extLst>
          </p:cNvPr>
          <p:cNvSpPr txBox="1"/>
          <p:nvPr userDrawn="1"/>
        </p:nvSpPr>
        <p:spPr>
          <a:xfrm>
            <a:off x="5827366" y="6414295"/>
            <a:ext cx="6049893"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
        <p:nvSpPr>
          <p:cNvPr id="2" name="TextBox 1">
            <a:extLst>
              <a:ext uri="{FF2B5EF4-FFF2-40B4-BE49-F238E27FC236}">
                <a16:creationId xmlns:a16="http://schemas.microsoft.com/office/drawing/2014/main" id="{1B7592F0-FE15-2D4F-517D-9415DD3E86C8}"/>
              </a:ext>
            </a:extLst>
          </p:cNvPr>
          <p:cNvSpPr txBox="1"/>
          <p:nvPr userDrawn="1"/>
        </p:nvSpPr>
        <p:spPr>
          <a:xfrm>
            <a:off x="7015397" y="1439056"/>
            <a:ext cx="0" cy="0"/>
          </a:xfrm>
          <a:prstGeom prst="rect">
            <a:avLst/>
          </a:prstGeom>
          <a:noFill/>
        </p:spPr>
        <p:txBody>
          <a:bodyPr wrap="none" lIns="0" tIns="0" rIns="0" bIns="0" rtlCol="0">
            <a:noAutofit/>
          </a:bodyPr>
          <a:lstStyle/>
          <a:p>
            <a:pPr algn="l"/>
            <a:endParaRPr lang="en-US" dirty="0"/>
          </a:p>
        </p:txBody>
      </p:sp>
    </p:spTree>
    <p:extLst>
      <p:ext uri="{BB962C8B-B14F-4D97-AF65-F5344CB8AC3E}">
        <p14:creationId xmlns:p14="http://schemas.microsoft.com/office/powerpoint/2010/main" val="4048318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5_No Brand Footer - Black">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C9AEAC8B-9E17-B040-8A5D-207C262F40E4}"/>
              </a:ext>
            </a:extLst>
          </p:cNvPr>
          <p:cNvSpPr txBox="1"/>
          <p:nvPr userDrawn="1"/>
        </p:nvSpPr>
        <p:spPr>
          <a:xfrm>
            <a:off x="5827366" y="6414295"/>
            <a:ext cx="6049893"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
        <p:nvSpPr>
          <p:cNvPr id="2" name="TextBox 1">
            <a:extLst>
              <a:ext uri="{FF2B5EF4-FFF2-40B4-BE49-F238E27FC236}">
                <a16:creationId xmlns:a16="http://schemas.microsoft.com/office/drawing/2014/main" id="{1B7592F0-FE15-2D4F-517D-9415DD3E86C8}"/>
              </a:ext>
            </a:extLst>
          </p:cNvPr>
          <p:cNvSpPr txBox="1"/>
          <p:nvPr userDrawn="1"/>
        </p:nvSpPr>
        <p:spPr>
          <a:xfrm>
            <a:off x="7015397" y="1439056"/>
            <a:ext cx="0" cy="0"/>
          </a:xfrm>
          <a:prstGeom prst="rect">
            <a:avLst/>
          </a:prstGeom>
          <a:noFill/>
        </p:spPr>
        <p:txBody>
          <a:bodyPr wrap="none" lIns="0" tIns="0" rIns="0" bIns="0" rtlCol="0">
            <a:noAutofit/>
          </a:bodyPr>
          <a:lstStyle/>
          <a:p>
            <a:pPr algn="l"/>
            <a:endParaRPr lang="en-US" dirty="0"/>
          </a:p>
        </p:txBody>
      </p:sp>
      <p:cxnSp>
        <p:nvCxnSpPr>
          <p:cNvPr id="5" name="Straight Connector 4">
            <a:extLst>
              <a:ext uri="{FF2B5EF4-FFF2-40B4-BE49-F238E27FC236}">
                <a16:creationId xmlns:a16="http://schemas.microsoft.com/office/drawing/2014/main" id="{CCAB07FA-96AD-2713-E14A-84E2FCB1F8F2}"/>
              </a:ext>
            </a:extLst>
          </p:cNvPr>
          <p:cNvCxnSpPr/>
          <p:nvPr userDrawn="1"/>
        </p:nvCxnSpPr>
        <p:spPr>
          <a:xfrm>
            <a:off x="0" y="6181273"/>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28902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6_No Brand Footer - Grey">
    <p:bg>
      <p:bgPr>
        <a:solidFill>
          <a:schemeClr val="bg1">
            <a:lumMod val="5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C9AEAC8B-9E17-B040-8A5D-207C262F40E4}"/>
              </a:ext>
            </a:extLst>
          </p:cNvPr>
          <p:cNvSpPr txBox="1"/>
          <p:nvPr userDrawn="1"/>
        </p:nvSpPr>
        <p:spPr>
          <a:xfrm>
            <a:off x="5827366" y="6414295"/>
            <a:ext cx="6049893"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
        <p:nvSpPr>
          <p:cNvPr id="2" name="TextBox 1">
            <a:extLst>
              <a:ext uri="{FF2B5EF4-FFF2-40B4-BE49-F238E27FC236}">
                <a16:creationId xmlns:a16="http://schemas.microsoft.com/office/drawing/2014/main" id="{1B7592F0-FE15-2D4F-517D-9415DD3E86C8}"/>
              </a:ext>
            </a:extLst>
          </p:cNvPr>
          <p:cNvSpPr txBox="1"/>
          <p:nvPr userDrawn="1"/>
        </p:nvSpPr>
        <p:spPr>
          <a:xfrm>
            <a:off x="7015397" y="1439056"/>
            <a:ext cx="0" cy="0"/>
          </a:xfrm>
          <a:prstGeom prst="rect">
            <a:avLst/>
          </a:prstGeom>
          <a:noFill/>
        </p:spPr>
        <p:txBody>
          <a:bodyPr wrap="none" lIns="0" tIns="0" rIns="0" bIns="0" rtlCol="0">
            <a:noAutofit/>
          </a:bodyPr>
          <a:lstStyle/>
          <a:p>
            <a:pPr algn="l"/>
            <a:endParaRPr lang="en-US" dirty="0"/>
          </a:p>
        </p:txBody>
      </p:sp>
    </p:spTree>
    <p:extLst>
      <p:ext uri="{BB962C8B-B14F-4D97-AF65-F5344CB8AC3E}">
        <p14:creationId xmlns:p14="http://schemas.microsoft.com/office/powerpoint/2010/main" val="33450263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My intro slide">
    <p:bg>
      <p:bgPr>
        <a:solidFill>
          <a:srgbClr val="C000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621441-7FAF-AAD7-6496-75A68396591B}"/>
              </a:ext>
            </a:extLst>
          </p:cNvPr>
          <p:cNvSpPr/>
          <p:nvPr userDrawn="1"/>
        </p:nvSpPr>
        <p:spPr>
          <a:xfrm>
            <a:off x="4897586" y="2669466"/>
            <a:ext cx="6479947" cy="1274195"/>
          </a:xfrm>
          <a:prstGeom prst="rect">
            <a:avLst/>
          </a:prstGeom>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sz="2400" dirty="0">
                <a:solidFill>
                  <a:schemeClr val="bg1"/>
                </a:solidFill>
                <a:latin typeface="Trebuchet MS" panose="020B0703020202090204" pitchFamily="34" charset="0"/>
              </a:rPr>
              <a:t>Course Leader </a:t>
            </a:r>
          </a:p>
          <a:p>
            <a:pPr algn="l">
              <a:lnSpc>
                <a:spcPct val="110000"/>
              </a:lnSpc>
            </a:pPr>
            <a:r>
              <a:rPr lang="en-GB" sz="2400" b="0" i="0" dirty="0">
                <a:solidFill>
                  <a:schemeClr val="bg1"/>
                </a:solidFill>
                <a:effectLst/>
                <a:latin typeface="Trebuchet MS" panose="020B0703020202090204" pitchFamily="34" charset="0"/>
              </a:rPr>
              <a:t>Computing -Science &amp; Engineering Dept</a:t>
            </a:r>
            <a:endParaRPr lang="en-US" sz="2400" b="0" i="0" dirty="0">
              <a:solidFill>
                <a:schemeClr val="bg1"/>
              </a:solidFill>
              <a:latin typeface="Trebuchet MS" panose="020B0703020202090204" pitchFamily="34" charset="0"/>
            </a:endParaRPr>
          </a:p>
          <a:p>
            <a:pPr algn="l"/>
            <a:r>
              <a:rPr lang="en-US" sz="2400" b="0" i="0" dirty="0" err="1">
                <a:solidFill>
                  <a:schemeClr val="bg1"/>
                </a:solidFill>
                <a:latin typeface="Trebuchet MS" panose="020B0703020202090204" pitchFamily="34" charset="0"/>
              </a:rPr>
              <a:t>Solent</a:t>
            </a:r>
            <a:r>
              <a:rPr lang="en-US" sz="2400" b="0" i="0" dirty="0">
                <a:solidFill>
                  <a:schemeClr val="bg1"/>
                </a:solidFill>
                <a:latin typeface="Trebuchet MS" panose="020B0703020202090204" pitchFamily="34" charset="0"/>
              </a:rPr>
              <a:t> University – Southampton UK</a:t>
            </a:r>
          </a:p>
        </p:txBody>
      </p:sp>
      <p:sp>
        <p:nvSpPr>
          <p:cNvPr id="5" name="Rectangle 4">
            <a:extLst>
              <a:ext uri="{FF2B5EF4-FFF2-40B4-BE49-F238E27FC236}">
                <a16:creationId xmlns:a16="http://schemas.microsoft.com/office/drawing/2014/main" id="{5794DBA4-D6B7-BADD-BD13-FEB8B42F745D}"/>
              </a:ext>
            </a:extLst>
          </p:cNvPr>
          <p:cNvSpPr/>
          <p:nvPr userDrawn="1"/>
        </p:nvSpPr>
        <p:spPr>
          <a:xfrm>
            <a:off x="4926527" y="1492412"/>
            <a:ext cx="4095288" cy="1015663"/>
          </a:xfrm>
          <a:prstGeom prst="rect">
            <a:avLst/>
          </a:prstGeom>
        </p:spPr>
        <p:txBody>
          <a:bodyPr wrap="none">
            <a:spAutoFit/>
          </a:bodyPr>
          <a:lstStyle/>
          <a:p>
            <a:r>
              <a:rPr lang="en-US" sz="6000" dirty="0">
                <a:solidFill>
                  <a:schemeClr val="bg1"/>
                </a:solidFill>
                <a:latin typeface="Trebuchet MS" panose="020B0703020202090204" pitchFamily="34" charset="0"/>
              </a:rPr>
              <a:t>Martin Reid</a:t>
            </a:r>
            <a:endParaRPr lang="en-US" sz="6000" dirty="0"/>
          </a:p>
        </p:txBody>
      </p:sp>
      <p:pic>
        <p:nvPicPr>
          <p:cNvPr id="6" name="Picture Placeholder 19">
            <a:extLst>
              <a:ext uri="{FF2B5EF4-FFF2-40B4-BE49-F238E27FC236}">
                <a16:creationId xmlns:a16="http://schemas.microsoft.com/office/drawing/2014/main" id="{9119F979-3B26-E307-2A4B-FE4DB9F09E4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647067" y="1448173"/>
            <a:ext cx="2860686" cy="2832802"/>
          </a:xfrm>
          <a:prstGeom prst="ellipse">
            <a:avLst/>
          </a:prstGeom>
          <a:ln w="57150">
            <a:solidFill>
              <a:srgbClr val="FFFFFF"/>
            </a:solidFill>
          </a:ln>
        </p:spPr>
      </p:pic>
      <p:sp>
        <p:nvSpPr>
          <p:cNvPr id="7" name="TextBox 6">
            <a:extLst>
              <a:ext uri="{FF2B5EF4-FFF2-40B4-BE49-F238E27FC236}">
                <a16:creationId xmlns:a16="http://schemas.microsoft.com/office/drawing/2014/main" id="{D1AC5FC4-C8F0-CBD1-E5AA-931E8ED40614}"/>
              </a:ext>
            </a:extLst>
          </p:cNvPr>
          <p:cNvSpPr txBox="1"/>
          <p:nvPr userDrawn="1"/>
        </p:nvSpPr>
        <p:spPr>
          <a:xfrm>
            <a:off x="457348" y="6099348"/>
            <a:ext cx="4917847" cy="308546"/>
          </a:xfrm>
          <a:prstGeom prst="rect">
            <a:avLst/>
          </a:prstGeom>
          <a:noFill/>
        </p:spPr>
        <p:txBody>
          <a:bodyPr wrap="square" lIns="0" tIns="0" rIns="0" bIns="0" rtlCol="0">
            <a:spAutoFit/>
          </a:bodyPr>
          <a:lstStyle/>
          <a:p>
            <a:r>
              <a:rPr lang="en-US" sz="2005" dirty="0">
                <a:solidFill>
                  <a:schemeClr val="bg1"/>
                </a:solidFill>
              </a:rPr>
              <a:t>Twitter: @WebDevSolent</a:t>
            </a:r>
          </a:p>
        </p:txBody>
      </p:sp>
      <p:sp>
        <p:nvSpPr>
          <p:cNvPr id="10" name="TextBox 9">
            <a:extLst>
              <a:ext uri="{FF2B5EF4-FFF2-40B4-BE49-F238E27FC236}">
                <a16:creationId xmlns:a16="http://schemas.microsoft.com/office/drawing/2014/main" id="{F3C176B1-AB1E-C2FF-F937-1F5D7B010E8D}"/>
              </a:ext>
            </a:extLst>
          </p:cNvPr>
          <p:cNvSpPr txBox="1"/>
          <p:nvPr userDrawn="1"/>
        </p:nvSpPr>
        <p:spPr>
          <a:xfrm>
            <a:off x="8873966" y="6038562"/>
            <a:ext cx="2860686" cy="369332"/>
          </a:xfrm>
          <a:prstGeom prst="rect">
            <a:avLst/>
          </a:prstGeom>
          <a:noFill/>
        </p:spPr>
        <p:txBody>
          <a:bodyPr wrap="square">
            <a:spAutoFit/>
          </a:bodyPr>
          <a:lstStyle/>
          <a:p>
            <a:r>
              <a:rPr lang="en-GB" sz="1800" dirty="0" err="1">
                <a:solidFill>
                  <a:schemeClr val="bg1"/>
                </a:solidFill>
                <a:latin typeface="Trebuchet MS" panose="020B0703020202090204" pitchFamily="34" charset="0"/>
              </a:rPr>
              <a:t>martin.reid@solent.ac.uk</a:t>
            </a:r>
            <a:endParaRPr lang="en-GB" sz="18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1218665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1_Title Slide - No Brand BLUE">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843406" y="1688451"/>
            <a:ext cx="10092818" cy="770455"/>
          </a:xfrm>
        </p:spPr>
        <p:txBody>
          <a:bodyPr anchor="t" anchorCtr="0"/>
          <a:lstStyle>
            <a:lvl1pPr algn="l">
              <a:lnSpc>
                <a:spcPct val="75000"/>
              </a:lnSpc>
              <a:defRPr sz="6000" b="1" i="0">
                <a:solidFill>
                  <a:schemeClr val="bg1"/>
                </a:solidFill>
                <a:latin typeface="Trebuchet MS" panose="020B0703020202090204" pitchFamily="34" charset="0"/>
              </a:defRPr>
            </a:lvl1pPr>
          </a:lstStyle>
          <a:p>
            <a:r>
              <a:rPr lang="en-US" dirty="0"/>
              <a:t>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843406" y="2696894"/>
            <a:ext cx="6423024" cy="770455"/>
          </a:xfrm>
          <a:prstGeom prst="rect">
            <a:avLst/>
          </a:prstGeom>
        </p:spPr>
        <p:txBody>
          <a:bodyPr/>
          <a:lstStyle>
            <a:lvl1pPr marL="0" indent="0" algn="l">
              <a:lnSpc>
                <a:spcPct val="75000"/>
              </a:lnSpc>
              <a:spcAft>
                <a:spcPts val="750"/>
              </a:spcAft>
              <a:buNone/>
              <a:defRPr sz="2800" b="1" i="0">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Rectangle 3">
            <a:extLst>
              <a:ext uri="{FF2B5EF4-FFF2-40B4-BE49-F238E27FC236}">
                <a16:creationId xmlns:a16="http://schemas.microsoft.com/office/drawing/2014/main" id="{F9F0F7C2-A67D-66EE-A016-8A7C4F2B2861}"/>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262AB665-068C-0F5D-1E24-C82BB249E09B}"/>
              </a:ext>
            </a:extLst>
          </p:cNvPr>
          <p:cNvSpPr txBox="1"/>
          <p:nvPr userDrawn="1"/>
        </p:nvSpPr>
        <p:spPr>
          <a:xfrm>
            <a:off x="5827366" y="6414295"/>
            <a:ext cx="6049893"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
        <p:nvSpPr>
          <p:cNvPr id="7" name="TextBox 6">
            <a:extLst>
              <a:ext uri="{FF2B5EF4-FFF2-40B4-BE49-F238E27FC236}">
                <a16:creationId xmlns:a16="http://schemas.microsoft.com/office/drawing/2014/main" id="{6BAFEEB6-0319-7858-24FB-8F1A2B0047C2}"/>
              </a:ext>
            </a:extLst>
          </p:cNvPr>
          <p:cNvSpPr txBox="1"/>
          <p:nvPr userDrawn="1"/>
        </p:nvSpPr>
        <p:spPr>
          <a:xfrm>
            <a:off x="3822192" y="2761488"/>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6A0A65DC-0CFD-1D54-9A49-4C9557469FB2}"/>
              </a:ext>
            </a:extLst>
          </p:cNvPr>
          <p:cNvSpPr txBox="1"/>
          <p:nvPr userDrawn="1"/>
        </p:nvSpPr>
        <p:spPr>
          <a:xfrm>
            <a:off x="2670048" y="2505456"/>
            <a:ext cx="0" cy="0"/>
          </a:xfrm>
          <a:prstGeom prst="rect">
            <a:avLst/>
          </a:prstGeom>
          <a:noFill/>
        </p:spPr>
        <p:txBody>
          <a:bodyPr wrap="none" lIns="0" tIns="0" rIns="0" bIns="0" rtlCol="0">
            <a:noAutofit/>
          </a:bodyPr>
          <a:lstStyle/>
          <a:p>
            <a:pPr algn="l"/>
            <a:endParaRPr lang="en-US" dirty="0"/>
          </a:p>
        </p:txBody>
      </p:sp>
      <p:sp>
        <p:nvSpPr>
          <p:cNvPr id="11" name="TextBox 10">
            <a:extLst>
              <a:ext uri="{FF2B5EF4-FFF2-40B4-BE49-F238E27FC236}">
                <a16:creationId xmlns:a16="http://schemas.microsoft.com/office/drawing/2014/main" id="{9EE332F5-1D65-2E83-0171-57EC3D11ABC0}"/>
              </a:ext>
            </a:extLst>
          </p:cNvPr>
          <p:cNvSpPr txBox="1"/>
          <p:nvPr userDrawn="1"/>
        </p:nvSpPr>
        <p:spPr>
          <a:xfrm>
            <a:off x="156479" y="6418998"/>
            <a:ext cx="2577929" cy="230183"/>
          </a:xfrm>
          <a:prstGeom prst="rect">
            <a:avLst/>
          </a:prstGeom>
          <a:noFill/>
        </p:spPr>
        <p:txBody>
          <a:bodyPr wrap="square" lIns="0" tIns="0" rIns="0" bIns="0" rtlCol="0">
            <a:noAutofit/>
          </a:bodyPr>
          <a:lstStyle/>
          <a:p>
            <a:pPr lvl="1" algn="ctr"/>
            <a:r>
              <a:rPr lang="en-GB" sz="1400" b="0" i="0" baseline="0" dirty="0" err="1">
                <a:solidFill>
                  <a:schemeClr val="bg1"/>
                </a:solidFill>
                <a:effectLst/>
                <a:latin typeface="Trebuchet MS" panose="020B0703020202090204" pitchFamily="34" charset="0"/>
              </a:rPr>
              <a:t>martin.reid@solent.ac.uk</a:t>
            </a:r>
            <a:endParaRPr lang="en-GB" sz="1400" baseline="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964620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FC88E99-F8EF-3013-E970-F58E43F7E7D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593161" y="1436766"/>
            <a:ext cx="8727484" cy="1199236"/>
          </a:xfrm>
        </p:spPr>
        <p:txBody>
          <a:bodyPr anchor="t" anchorCtr="0"/>
          <a:lstStyle>
            <a:lvl1pPr algn="l">
              <a:lnSpc>
                <a:spcPct val="75000"/>
              </a:lnSpc>
              <a:defRPr sz="5000" b="1">
                <a:solidFill>
                  <a:schemeClr val="bg1"/>
                </a:solidFill>
              </a:defRPr>
            </a:lvl1pPr>
          </a:lstStyle>
          <a:p>
            <a:r>
              <a:rPr lang="en-US" dirty="0"/>
              <a:t>Click to edit Divider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hasCustomPrompt="1"/>
          </p:nvPr>
        </p:nvSpPr>
        <p:spPr>
          <a:xfrm>
            <a:off x="587374" y="2756905"/>
            <a:ext cx="5329239" cy="979242"/>
          </a:xfrm>
          <a:prstGeom prst="rect">
            <a:avLst/>
          </a:prstGeom>
        </p:spPr>
        <p:txBody>
          <a:bodyPr/>
          <a:lstStyle>
            <a:lvl1pPr marL="0" indent="0" algn="l">
              <a:lnSpc>
                <a:spcPct val="75000"/>
              </a:lnSpc>
              <a:spcAft>
                <a:spcPts val="750"/>
              </a:spcAft>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 style</a:t>
            </a:r>
            <a:endParaRPr lang="en-GB" dirty="0"/>
          </a:p>
        </p:txBody>
      </p:sp>
      <p:sp>
        <p:nvSpPr>
          <p:cNvPr id="8" name="Text Placeholder 7">
            <a:extLst>
              <a:ext uri="{FF2B5EF4-FFF2-40B4-BE49-F238E27FC236}">
                <a16:creationId xmlns:a16="http://schemas.microsoft.com/office/drawing/2014/main" id="{F714B4D2-474F-F4AE-88C5-189E5B552E91}"/>
              </a:ext>
            </a:extLst>
          </p:cNvPr>
          <p:cNvSpPr>
            <a:spLocks noGrp="1"/>
          </p:cNvSpPr>
          <p:nvPr>
            <p:ph type="body" sz="quarter" idx="10" hasCustomPrompt="1"/>
          </p:nvPr>
        </p:nvSpPr>
        <p:spPr>
          <a:xfrm>
            <a:off x="8628041" y="5792732"/>
            <a:ext cx="2976584" cy="532143"/>
          </a:xfrm>
        </p:spPr>
        <p:txBody>
          <a:bodyPr/>
          <a:lstStyle>
            <a:lvl1pPr>
              <a:lnSpc>
                <a:spcPct val="100000"/>
              </a:lnSpc>
              <a:defRPr sz="1500" b="1">
                <a:solidFill>
                  <a:schemeClr val="bg1"/>
                </a:solidFill>
              </a:defRPr>
            </a:lvl1pPr>
          </a:lstStyle>
          <a:p>
            <a:pPr lvl="0"/>
            <a:r>
              <a:rPr lang="en-GB" dirty="0"/>
              <a:t>Extra information</a:t>
            </a:r>
          </a:p>
        </p:txBody>
      </p:sp>
    </p:spTree>
    <p:extLst>
      <p:ext uri="{BB962C8B-B14F-4D97-AF65-F5344CB8AC3E}">
        <p14:creationId xmlns:p14="http://schemas.microsoft.com/office/powerpoint/2010/main" val="3611374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Slide Option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630A2B-DE2B-C879-4770-5B6D0B522A6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593161" y="692048"/>
            <a:ext cx="8034880" cy="1199236"/>
          </a:xfrm>
        </p:spPr>
        <p:txBody>
          <a:bodyPr anchor="t" anchorCtr="0"/>
          <a:lstStyle>
            <a:lvl1pPr algn="l">
              <a:lnSpc>
                <a:spcPct val="75000"/>
              </a:lnSpc>
              <a:defRPr sz="5000" b="1">
                <a:solidFill>
                  <a:schemeClr val="tx1"/>
                </a:solidFill>
              </a:defRPr>
            </a:lvl1pPr>
          </a:lstStyle>
          <a:p>
            <a:r>
              <a:rPr lang="en-US" dirty="0"/>
              <a:t>Click to edit Divider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hasCustomPrompt="1"/>
          </p:nvPr>
        </p:nvSpPr>
        <p:spPr>
          <a:xfrm>
            <a:off x="587374" y="1974480"/>
            <a:ext cx="8034880" cy="979242"/>
          </a:xfrm>
          <a:prstGeom prst="rect">
            <a:avLst/>
          </a:prstGeom>
        </p:spPr>
        <p:txBody>
          <a:bodyPr/>
          <a:lstStyle>
            <a:lvl1pPr marL="0" indent="0" algn="l">
              <a:lnSpc>
                <a:spcPct val="75000"/>
              </a:lnSpc>
              <a:spcAft>
                <a:spcPts val="750"/>
              </a:spcAft>
              <a:buNone/>
              <a:defRPr sz="40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title style</a:t>
            </a:r>
            <a:endParaRPr lang="en-GB" dirty="0"/>
          </a:p>
        </p:txBody>
      </p:sp>
    </p:spTree>
    <p:extLst>
      <p:ext uri="{BB962C8B-B14F-4D97-AF65-F5344CB8AC3E}">
        <p14:creationId xmlns:p14="http://schemas.microsoft.com/office/powerpoint/2010/main" val="21077301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Slide Option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630A2B-DE2B-C879-4770-5B6D0B522A6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593161" y="692048"/>
            <a:ext cx="6328847" cy="1199236"/>
          </a:xfrm>
        </p:spPr>
        <p:txBody>
          <a:bodyPr anchor="t" anchorCtr="0"/>
          <a:lstStyle>
            <a:lvl1pPr algn="l">
              <a:lnSpc>
                <a:spcPct val="75000"/>
              </a:lnSpc>
              <a:defRPr sz="5000" b="1">
                <a:solidFill>
                  <a:schemeClr val="bg1"/>
                </a:solidFill>
              </a:defRPr>
            </a:lvl1pPr>
          </a:lstStyle>
          <a:p>
            <a:r>
              <a:rPr lang="en-US" dirty="0"/>
              <a:t>Click to edit Divider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hasCustomPrompt="1"/>
          </p:nvPr>
        </p:nvSpPr>
        <p:spPr>
          <a:xfrm>
            <a:off x="587374" y="1974480"/>
            <a:ext cx="6328847" cy="979242"/>
          </a:xfrm>
          <a:prstGeom prst="rect">
            <a:avLst/>
          </a:prstGeom>
        </p:spPr>
        <p:txBody>
          <a:bodyPr/>
          <a:lstStyle>
            <a:lvl1pPr marL="0" indent="0" algn="l">
              <a:lnSpc>
                <a:spcPct val="75000"/>
              </a:lnSpc>
              <a:spcAft>
                <a:spcPts val="750"/>
              </a:spcAft>
              <a:buNone/>
              <a:defRPr sz="40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title style</a:t>
            </a:r>
            <a:endParaRPr lang="en-GB" dirty="0"/>
          </a:p>
        </p:txBody>
      </p:sp>
    </p:spTree>
    <p:extLst>
      <p:ext uri="{BB962C8B-B14F-4D97-AF65-F5344CB8AC3E}">
        <p14:creationId xmlns:p14="http://schemas.microsoft.com/office/powerpoint/2010/main" val="20828869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41B23D2-2F37-1850-E5A7-523D0DCB720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587375" y="962212"/>
            <a:ext cx="6829425" cy="1422398"/>
          </a:xfrm>
        </p:spPr>
        <p:txBody>
          <a:bodyPr anchor="t" anchorCtr="0"/>
          <a:lstStyle>
            <a:lvl1pPr algn="l">
              <a:lnSpc>
                <a:spcPct val="75000"/>
              </a:lnSpc>
              <a:defRPr sz="6000" b="1">
                <a:solidFill>
                  <a:schemeClr val="bg1"/>
                </a:solidFill>
              </a:defRPr>
            </a:lvl1pPr>
          </a:lstStyle>
          <a:p>
            <a:r>
              <a:rPr lang="en-US" dirty="0"/>
              <a:t>Thank you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hasCustomPrompt="1"/>
          </p:nvPr>
        </p:nvSpPr>
        <p:spPr>
          <a:xfrm>
            <a:off x="6284514" y="4661913"/>
            <a:ext cx="5329239" cy="353291"/>
          </a:xfrm>
          <a:prstGeom prst="rect">
            <a:avLst/>
          </a:prstGeom>
        </p:spPr>
        <p:txBody>
          <a:bodyPr/>
          <a:lstStyle>
            <a:lvl1pPr marL="0" indent="0" algn="l">
              <a:lnSpc>
                <a:spcPct val="75000"/>
              </a:lnSpc>
              <a:spcAft>
                <a:spcPts val="750"/>
              </a:spcAft>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Thank you subtitle style</a:t>
            </a:r>
            <a:endParaRPr lang="en-GB" dirty="0"/>
          </a:p>
        </p:txBody>
      </p:sp>
      <p:sp>
        <p:nvSpPr>
          <p:cNvPr id="7" name="Text Placeholder 4">
            <a:extLst>
              <a:ext uri="{FF2B5EF4-FFF2-40B4-BE49-F238E27FC236}">
                <a16:creationId xmlns:a16="http://schemas.microsoft.com/office/drawing/2014/main" id="{6A9AA5C3-C65F-1351-5CA8-19B996DA4147}"/>
              </a:ext>
            </a:extLst>
          </p:cNvPr>
          <p:cNvSpPr>
            <a:spLocks noGrp="1"/>
          </p:cNvSpPr>
          <p:nvPr>
            <p:ph type="body" sz="quarter" idx="12" hasCustomPrompt="1"/>
          </p:nvPr>
        </p:nvSpPr>
        <p:spPr>
          <a:xfrm>
            <a:off x="6275388" y="5015204"/>
            <a:ext cx="2487502" cy="257836"/>
          </a:xfrm>
        </p:spPr>
        <p:txBody>
          <a:bodyPr/>
          <a:lstStyle>
            <a:lvl1pPr>
              <a:defRPr b="1">
                <a:solidFill>
                  <a:schemeClr val="bg1"/>
                </a:solidFill>
              </a:defRPr>
            </a:lvl1pPr>
            <a:lvl2pPr marL="0" indent="0">
              <a:buNone/>
              <a:defRPr/>
            </a:lvl2pPr>
          </a:lstStyle>
          <a:p>
            <a:pPr lvl="0"/>
            <a:r>
              <a:rPr lang="en-GB" dirty="0"/>
              <a:t>Contact 1 Name</a:t>
            </a:r>
          </a:p>
        </p:txBody>
      </p:sp>
      <p:sp>
        <p:nvSpPr>
          <p:cNvPr id="10" name="Text Placeholder 4">
            <a:extLst>
              <a:ext uri="{FF2B5EF4-FFF2-40B4-BE49-F238E27FC236}">
                <a16:creationId xmlns:a16="http://schemas.microsoft.com/office/drawing/2014/main" id="{41703BA3-4425-FF33-1E2B-0EBBDF0EEF85}"/>
              </a:ext>
            </a:extLst>
          </p:cNvPr>
          <p:cNvSpPr>
            <a:spLocks noGrp="1"/>
          </p:cNvSpPr>
          <p:nvPr>
            <p:ph type="body" sz="quarter" idx="13" hasCustomPrompt="1"/>
          </p:nvPr>
        </p:nvSpPr>
        <p:spPr>
          <a:xfrm>
            <a:off x="6277436" y="5273040"/>
            <a:ext cx="2487502" cy="1048674"/>
          </a:xfrm>
        </p:spPr>
        <p:txBody>
          <a:bodyPr/>
          <a:lstStyle>
            <a:lvl1pPr>
              <a:defRPr>
                <a:solidFill>
                  <a:schemeClr val="bg1"/>
                </a:solidFill>
              </a:defRPr>
            </a:lvl1pPr>
            <a:lvl2pPr marL="0" indent="0">
              <a:buNone/>
              <a:defRPr/>
            </a:lvl2pPr>
          </a:lstStyle>
          <a:p>
            <a:pPr lvl="0"/>
            <a:r>
              <a:rPr lang="en-GB" dirty="0"/>
              <a:t>Contact 1</a:t>
            </a:r>
          </a:p>
        </p:txBody>
      </p:sp>
      <p:sp>
        <p:nvSpPr>
          <p:cNvPr id="14" name="Text Placeholder 4">
            <a:extLst>
              <a:ext uri="{FF2B5EF4-FFF2-40B4-BE49-F238E27FC236}">
                <a16:creationId xmlns:a16="http://schemas.microsoft.com/office/drawing/2014/main" id="{1997E1FF-22F9-6306-924F-AB87FCF2351C}"/>
              </a:ext>
            </a:extLst>
          </p:cNvPr>
          <p:cNvSpPr>
            <a:spLocks noGrp="1"/>
          </p:cNvSpPr>
          <p:nvPr>
            <p:ph type="body" sz="quarter" idx="14" hasCustomPrompt="1"/>
          </p:nvPr>
        </p:nvSpPr>
        <p:spPr>
          <a:xfrm>
            <a:off x="9124203" y="5015204"/>
            <a:ext cx="2487502" cy="257836"/>
          </a:xfrm>
        </p:spPr>
        <p:txBody>
          <a:bodyPr/>
          <a:lstStyle>
            <a:lvl1pPr>
              <a:defRPr b="1">
                <a:solidFill>
                  <a:schemeClr val="bg1"/>
                </a:solidFill>
              </a:defRPr>
            </a:lvl1pPr>
            <a:lvl2pPr marL="0" indent="0">
              <a:buNone/>
              <a:defRPr/>
            </a:lvl2pPr>
          </a:lstStyle>
          <a:p>
            <a:pPr lvl="0"/>
            <a:r>
              <a:rPr lang="en-GB" dirty="0"/>
              <a:t>Contact 2 Name</a:t>
            </a:r>
          </a:p>
        </p:txBody>
      </p:sp>
      <p:sp>
        <p:nvSpPr>
          <p:cNvPr id="15" name="Text Placeholder 4">
            <a:extLst>
              <a:ext uri="{FF2B5EF4-FFF2-40B4-BE49-F238E27FC236}">
                <a16:creationId xmlns:a16="http://schemas.microsoft.com/office/drawing/2014/main" id="{482A1E1D-281A-637F-2BF7-C4202A2DD9CD}"/>
              </a:ext>
            </a:extLst>
          </p:cNvPr>
          <p:cNvSpPr>
            <a:spLocks noGrp="1"/>
          </p:cNvSpPr>
          <p:nvPr>
            <p:ph type="body" sz="quarter" idx="15" hasCustomPrompt="1"/>
          </p:nvPr>
        </p:nvSpPr>
        <p:spPr>
          <a:xfrm>
            <a:off x="9126251" y="5273040"/>
            <a:ext cx="2487502" cy="1048674"/>
          </a:xfrm>
        </p:spPr>
        <p:txBody>
          <a:bodyPr/>
          <a:lstStyle>
            <a:lvl1pPr>
              <a:defRPr>
                <a:solidFill>
                  <a:schemeClr val="bg1"/>
                </a:solidFill>
              </a:defRPr>
            </a:lvl1pPr>
            <a:lvl2pPr marL="0" indent="0">
              <a:buNone/>
              <a:defRPr/>
            </a:lvl2pPr>
          </a:lstStyle>
          <a:p>
            <a:pPr lvl="0"/>
            <a:r>
              <a:rPr lang="en-GB" dirty="0"/>
              <a:t>Contact 2</a:t>
            </a:r>
          </a:p>
        </p:txBody>
      </p:sp>
      <p:pic>
        <p:nvPicPr>
          <p:cNvPr id="5" name="Picture 4">
            <a:extLst>
              <a:ext uri="{FF2B5EF4-FFF2-40B4-BE49-F238E27FC236}">
                <a16:creationId xmlns:a16="http://schemas.microsoft.com/office/drawing/2014/main" id="{BFFEFCB5-FE10-4C01-1061-7F1B1F519DB0}"/>
              </a:ext>
            </a:extLst>
          </p:cNvPr>
          <p:cNvPicPr>
            <a:picLocks noChangeAspect="1"/>
          </p:cNvPicPr>
          <p:nvPr userDrawn="1"/>
        </p:nvPicPr>
        <p:blipFill>
          <a:blip r:embed="rId3"/>
          <a:stretch>
            <a:fillRect/>
          </a:stretch>
        </p:blipFill>
        <p:spPr>
          <a:xfrm>
            <a:off x="10257530" y="949512"/>
            <a:ext cx="1347095" cy="1347095"/>
          </a:xfrm>
          <a:prstGeom prst="rect">
            <a:avLst/>
          </a:prstGeom>
        </p:spPr>
      </p:pic>
    </p:spTree>
    <p:extLst>
      <p:ext uri="{BB962C8B-B14F-4D97-AF65-F5344CB8AC3E}">
        <p14:creationId xmlns:p14="http://schemas.microsoft.com/office/powerpoint/2010/main" val="359662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No Brand End">
    <p:bg>
      <p:bgPr>
        <a:solidFill>
          <a:srgbClr val="C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2681287" y="2333812"/>
            <a:ext cx="6829425" cy="1422398"/>
          </a:xfrm>
        </p:spPr>
        <p:txBody>
          <a:bodyPr anchor="t" anchorCtr="0"/>
          <a:lstStyle>
            <a:lvl1pPr algn="ctr">
              <a:lnSpc>
                <a:spcPct val="75000"/>
              </a:lnSpc>
              <a:defRPr sz="6000" b="1" i="0">
                <a:solidFill>
                  <a:schemeClr val="bg1"/>
                </a:solidFill>
                <a:latin typeface="Trebuchet MS" panose="020B0703020202090204" pitchFamily="34" charset="0"/>
              </a:defRPr>
            </a:lvl1pPr>
          </a:lstStyle>
          <a:p>
            <a:r>
              <a:rPr lang="en-US" dirty="0"/>
              <a:t>Thank you</a:t>
            </a:r>
            <a:endParaRPr lang="en-GB" dirty="0"/>
          </a:p>
        </p:txBody>
      </p:sp>
      <p:sp>
        <p:nvSpPr>
          <p:cNvPr id="4" name="Rectangle 3">
            <a:extLst>
              <a:ext uri="{FF2B5EF4-FFF2-40B4-BE49-F238E27FC236}">
                <a16:creationId xmlns:a16="http://schemas.microsoft.com/office/drawing/2014/main" id="{9FFE1EB5-7222-26E3-54FE-AD16F259F969}"/>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EDF91CA9-DBD4-D539-5DE6-B69F25404C0A}"/>
              </a:ext>
            </a:extLst>
          </p:cNvPr>
          <p:cNvSpPr txBox="1"/>
          <p:nvPr userDrawn="1"/>
        </p:nvSpPr>
        <p:spPr>
          <a:xfrm>
            <a:off x="5827366" y="6414295"/>
            <a:ext cx="6049893"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Tree>
    <p:extLst>
      <p:ext uri="{BB962C8B-B14F-4D97-AF65-F5344CB8AC3E}">
        <p14:creationId xmlns:p14="http://schemas.microsoft.com/office/powerpoint/2010/main" val="3817787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2_Title Slide - No Brand GREEN">
    <p:bg>
      <p:bgPr>
        <a:solidFill>
          <a:srgbClr val="2E54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843406" y="1688451"/>
            <a:ext cx="10092818" cy="770455"/>
          </a:xfrm>
        </p:spPr>
        <p:txBody>
          <a:bodyPr anchor="t" anchorCtr="0"/>
          <a:lstStyle>
            <a:lvl1pPr algn="l">
              <a:lnSpc>
                <a:spcPct val="75000"/>
              </a:lnSpc>
              <a:defRPr sz="6000" b="1" i="0">
                <a:solidFill>
                  <a:schemeClr val="bg1"/>
                </a:solidFill>
                <a:latin typeface="Trebuchet MS" panose="020B0703020202090204" pitchFamily="34" charset="0"/>
              </a:defRPr>
            </a:lvl1pPr>
          </a:lstStyle>
          <a:p>
            <a:r>
              <a:rPr lang="en-US" dirty="0"/>
              <a:t>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843406" y="2696894"/>
            <a:ext cx="6423024" cy="770455"/>
          </a:xfrm>
          <a:prstGeom prst="rect">
            <a:avLst/>
          </a:prstGeom>
        </p:spPr>
        <p:txBody>
          <a:bodyPr/>
          <a:lstStyle>
            <a:lvl1pPr marL="0" indent="0" algn="l">
              <a:lnSpc>
                <a:spcPct val="75000"/>
              </a:lnSpc>
              <a:spcAft>
                <a:spcPts val="750"/>
              </a:spcAft>
              <a:buNone/>
              <a:defRPr sz="2800" b="1" i="0">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Rectangle 3">
            <a:extLst>
              <a:ext uri="{FF2B5EF4-FFF2-40B4-BE49-F238E27FC236}">
                <a16:creationId xmlns:a16="http://schemas.microsoft.com/office/drawing/2014/main" id="{F9F0F7C2-A67D-66EE-A016-8A7C4F2B2861}"/>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262AB665-068C-0F5D-1E24-C82BB249E09B}"/>
              </a:ext>
            </a:extLst>
          </p:cNvPr>
          <p:cNvSpPr txBox="1"/>
          <p:nvPr userDrawn="1"/>
        </p:nvSpPr>
        <p:spPr>
          <a:xfrm>
            <a:off x="5827366" y="6414295"/>
            <a:ext cx="6049893"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
        <p:nvSpPr>
          <p:cNvPr id="7" name="TextBox 6">
            <a:extLst>
              <a:ext uri="{FF2B5EF4-FFF2-40B4-BE49-F238E27FC236}">
                <a16:creationId xmlns:a16="http://schemas.microsoft.com/office/drawing/2014/main" id="{6BAFEEB6-0319-7858-24FB-8F1A2B0047C2}"/>
              </a:ext>
            </a:extLst>
          </p:cNvPr>
          <p:cNvSpPr txBox="1"/>
          <p:nvPr userDrawn="1"/>
        </p:nvSpPr>
        <p:spPr>
          <a:xfrm>
            <a:off x="3822192" y="2761488"/>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6A0A65DC-0CFD-1D54-9A49-4C9557469FB2}"/>
              </a:ext>
            </a:extLst>
          </p:cNvPr>
          <p:cNvSpPr txBox="1"/>
          <p:nvPr userDrawn="1"/>
        </p:nvSpPr>
        <p:spPr>
          <a:xfrm>
            <a:off x="2670048" y="2505456"/>
            <a:ext cx="0" cy="0"/>
          </a:xfrm>
          <a:prstGeom prst="rect">
            <a:avLst/>
          </a:prstGeom>
          <a:noFill/>
        </p:spPr>
        <p:txBody>
          <a:bodyPr wrap="none" lIns="0" tIns="0" rIns="0" bIns="0" rtlCol="0">
            <a:noAutofit/>
          </a:bodyPr>
          <a:lstStyle/>
          <a:p>
            <a:pPr algn="l"/>
            <a:endParaRPr lang="en-US" dirty="0"/>
          </a:p>
        </p:txBody>
      </p:sp>
      <p:sp>
        <p:nvSpPr>
          <p:cNvPr id="11" name="TextBox 10">
            <a:extLst>
              <a:ext uri="{FF2B5EF4-FFF2-40B4-BE49-F238E27FC236}">
                <a16:creationId xmlns:a16="http://schemas.microsoft.com/office/drawing/2014/main" id="{9EE332F5-1D65-2E83-0171-57EC3D11ABC0}"/>
              </a:ext>
            </a:extLst>
          </p:cNvPr>
          <p:cNvSpPr txBox="1"/>
          <p:nvPr userDrawn="1"/>
        </p:nvSpPr>
        <p:spPr>
          <a:xfrm>
            <a:off x="156479" y="6418998"/>
            <a:ext cx="2577929" cy="230183"/>
          </a:xfrm>
          <a:prstGeom prst="rect">
            <a:avLst/>
          </a:prstGeom>
          <a:noFill/>
        </p:spPr>
        <p:txBody>
          <a:bodyPr wrap="square" lIns="0" tIns="0" rIns="0" bIns="0" rtlCol="0">
            <a:noAutofit/>
          </a:bodyPr>
          <a:lstStyle/>
          <a:p>
            <a:pPr lvl="1" algn="ctr"/>
            <a:r>
              <a:rPr lang="en-GB" sz="1400" b="0" i="0" baseline="0" dirty="0" err="1">
                <a:solidFill>
                  <a:schemeClr val="bg1"/>
                </a:solidFill>
                <a:effectLst/>
                <a:latin typeface="Trebuchet MS" panose="020B0703020202090204" pitchFamily="34" charset="0"/>
              </a:rPr>
              <a:t>martin.reid@solent.ac.uk</a:t>
            </a:r>
            <a:endParaRPr lang="en-GB" sz="1400" baseline="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2487018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3_Title Slide - No Brand PURPLE">
    <p:bg>
      <p:bgPr>
        <a:solidFill>
          <a:srgbClr val="7030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843406" y="1688451"/>
            <a:ext cx="10092818" cy="770455"/>
          </a:xfrm>
        </p:spPr>
        <p:txBody>
          <a:bodyPr anchor="t" anchorCtr="0"/>
          <a:lstStyle>
            <a:lvl1pPr algn="l">
              <a:lnSpc>
                <a:spcPct val="75000"/>
              </a:lnSpc>
              <a:defRPr sz="6000" b="1" i="0">
                <a:solidFill>
                  <a:schemeClr val="bg1"/>
                </a:solidFill>
                <a:latin typeface="Trebuchet MS" panose="020B0703020202090204" pitchFamily="34" charset="0"/>
              </a:defRPr>
            </a:lvl1pPr>
          </a:lstStyle>
          <a:p>
            <a:r>
              <a:rPr lang="en-US" dirty="0"/>
              <a:t>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843406" y="2696894"/>
            <a:ext cx="6423024" cy="770455"/>
          </a:xfrm>
          <a:prstGeom prst="rect">
            <a:avLst/>
          </a:prstGeom>
        </p:spPr>
        <p:txBody>
          <a:bodyPr/>
          <a:lstStyle>
            <a:lvl1pPr marL="0" indent="0" algn="l">
              <a:lnSpc>
                <a:spcPct val="75000"/>
              </a:lnSpc>
              <a:spcAft>
                <a:spcPts val="750"/>
              </a:spcAft>
              <a:buNone/>
              <a:defRPr sz="2800" b="1" i="0">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Rectangle 3">
            <a:extLst>
              <a:ext uri="{FF2B5EF4-FFF2-40B4-BE49-F238E27FC236}">
                <a16:creationId xmlns:a16="http://schemas.microsoft.com/office/drawing/2014/main" id="{F9F0F7C2-A67D-66EE-A016-8A7C4F2B2861}"/>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262AB665-068C-0F5D-1E24-C82BB249E09B}"/>
              </a:ext>
            </a:extLst>
          </p:cNvPr>
          <p:cNvSpPr txBox="1"/>
          <p:nvPr userDrawn="1"/>
        </p:nvSpPr>
        <p:spPr>
          <a:xfrm>
            <a:off x="5827366" y="6414295"/>
            <a:ext cx="6049893"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
        <p:nvSpPr>
          <p:cNvPr id="7" name="TextBox 6">
            <a:extLst>
              <a:ext uri="{FF2B5EF4-FFF2-40B4-BE49-F238E27FC236}">
                <a16:creationId xmlns:a16="http://schemas.microsoft.com/office/drawing/2014/main" id="{6BAFEEB6-0319-7858-24FB-8F1A2B0047C2}"/>
              </a:ext>
            </a:extLst>
          </p:cNvPr>
          <p:cNvSpPr txBox="1"/>
          <p:nvPr userDrawn="1"/>
        </p:nvSpPr>
        <p:spPr>
          <a:xfrm>
            <a:off x="3822192" y="2761488"/>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6A0A65DC-0CFD-1D54-9A49-4C9557469FB2}"/>
              </a:ext>
            </a:extLst>
          </p:cNvPr>
          <p:cNvSpPr txBox="1"/>
          <p:nvPr userDrawn="1"/>
        </p:nvSpPr>
        <p:spPr>
          <a:xfrm>
            <a:off x="2670048" y="2505456"/>
            <a:ext cx="0" cy="0"/>
          </a:xfrm>
          <a:prstGeom prst="rect">
            <a:avLst/>
          </a:prstGeom>
          <a:noFill/>
        </p:spPr>
        <p:txBody>
          <a:bodyPr wrap="none" lIns="0" tIns="0" rIns="0" bIns="0" rtlCol="0">
            <a:noAutofit/>
          </a:bodyPr>
          <a:lstStyle/>
          <a:p>
            <a:pPr algn="l"/>
            <a:endParaRPr lang="en-US" dirty="0"/>
          </a:p>
        </p:txBody>
      </p:sp>
      <p:sp>
        <p:nvSpPr>
          <p:cNvPr id="11" name="TextBox 10">
            <a:extLst>
              <a:ext uri="{FF2B5EF4-FFF2-40B4-BE49-F238E27FC236}">
                <a16:creationId xmlns:a16="http://schemas.microsoft.com/office/drawing/2014/main" id="{9EE332F5-1D65-2E83-0171-57EC3D11ABC0}"/>
              </a:ext>
            </a:extLst>
          </p:cNvPr>
          <p:cNvSpPr txBox="1"/>
          <p:nvPr userDrawn="1"/>
        </p:nvSpPr>
        <p:spPr>
          <a:xfrm>
            <a:off x="156479" y="6418998"/>
            <a:ext cx="2577929" cy="230183"/>
          </a:xfrm>
          <a:prstGeom prst="rect">
            <a:avLst/>
          </a:prstGeom>
          <a:noFill/>
        </p:spPr>
        <p:txBody>
          <a:bodyPr wrap="square" lIns="0" tIns="0" rIns="0" bIns="0" rtlCol="0">
            <a:noAutofit/>
          </a:bodyPr>
          <a:lstStyle/>
          <a:p>
            <a:pPr lvl="1" algn="ctr"/>
            <a:r>
              <a:rPr lang="en-GB" sz="1400" b="0" i="0" baseline="0" dirty="0" err="1">
                <a:solidFill>
                  <a:schemeClr val="bg1"/>
                </a:solidFill>
                <a:effectLst/>
                <a:latin typeface="Trebuchet MS" panose="020B0703020202090204" pitchFamily="34" charset="0"/>
              </a:rPr>
              <a:t>martin.reid@solent.ac.uk</a:t>
            </a:r>
            <a:endParaRPr lang="en-GB" sz="1400" baseline="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3112989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4_Title Slide - No Brand ORANGE">
    <p:bg>
      <p:bgPr>
        <a:solidFill>
          <a:srgbClr val="D04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843406" y="1688451"/>
            <a:ext cx="10092818" cy="770455"/>
          </a:xfrm>
        </p:spPr>
        <p:txBody>
          <a:bodyPr anchor="t" anchorCtr="0"/>
          <a:lstStyle>
            <a:lvl1pPr algn="l">
              <a:lnSpc>
                <a:spcPct val="75000"/>
              </a:lnSpc>
              <a:defRPr sz="6000" b="1" i="0">
                <a:solidFill>
                  <a:schemeClr val="bg1"/>
                </a:solidFill>
                <a:latin typeface="Trebuchet MS" panose="020B0703020202090204" pitchFamily="34" charset="0"/>
              </a:defRPr>
            </a:lvl1pPr>
          </a:lstStyle>
          <a:p>
            <a:r>
              <a:rPr lang="en-US" dirty="0"/>
              <a:t>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843406" y="2696894"/>
            <a:ext cx="6423024" cy="770455"/>
          </a:xfrm>
          <a:prstGeom prst="rect">
            <a:avLst/>
          </a:prstGeom>
        </p:spPr>
        <p:txBody>
          <a:bodyPr/>
          <a:lstStyle>
            <a:lvl1pPr marL="0" indent="0" algn="l">
              <a:lnSpc>
                <a:spcPct val="75000"/>
              </a:lnSpc>
              <a:spcAft>
                <a:spcPts val="750"/>
              </a:spcAft>
              <a:buNone/>
              <a:defRPr sz="2800" b="1" i="0">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Rectangle 3">
            <a:extLst>
              <a:ext uri="{FF2B5EF4-FFF2-40B4-BE49-F238E27FC236}">
                <a16:creationId xmlns:a16="http://schemas.microsoft.com/office/drawing/2014/main" id="{F9F0F7C2-A67D-66EE-A016-8A7C4F2B2861}"/>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262AB665-068C-0F5D-1E24-C82BB249E09B}"/>
              </a:ext>
            </a:extLst>
          </p:cNvPr>
          <p:cNvSpPr txBox="1"/>
          <p:nvPr userDrawn="1"/>
        </p:nvSpPr>
        <p:spPr>
          <a:xfrm>
            <a:off x="5827366" y="6414295"/>
            <a:ext cx="6049893"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
        <p:nvSpPr>
          <p:cNvPr id="7" name="TextBox 6">
            <a:extLst>
              <a:ext uri="{FF2B5EF4-FFF2-40B4-BE49-F238E27FC236}">
                <a16:creationId xmlns:a16="http://schemas.microsoft.com/office/drawing/2014/main" id="{6BAFEEB6-0319-7858-24FB-8F1A2B0047C2}"/>
              </a:ext>
            </a:extLst>
          </p:cNvPr>
          <p:cNvSpPr txBox="1"/>
          <p:nvPr userDrawn="1"/>
        </p:nvSpPr>
        <p:spPr>
          <a:xfrm>
            <a:off x="3822192" y="2761488"/>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6A0A65DC-0CFD-1D54-9A49-4C9557469FB2}"/>
              </a:ext>
            </a:extLst>
          </p:cNvPr>
          <p:cNvSpPr txBox="1"/>
          <p:nvPr userDrawn="1"/>
        </p:nvSpPr>
        <p:spPr>
          <a:xfrm>
            <a:off x="2670048" y="2505456"/>
            <a:ext cx="0" cy="0"/>
          </a:xfrm>
          <a:prstGeom prst="rect">
            <a:avLst/>
          </a:prstGeom>
          <a:noFill/>
        </p:spPr>
        <p:txBody>
          <a:bodyPr wrap="none" lIns="0" tIns="0" rIns="0" bIns="0" rtlCol="0">
            <a:noAutofit/>
          </a:bodyPr>
          <a:lstStyle/>
          <a:p>
            <a:pPr algn="l"/>
            <a:endParaRPr lang="en-US" dirty="0"/>
          </a:p>
        </p:txBody>
      </p:sp>
      <p:sp>
        <p:nvSpPr>
          <p:cNvPr id="11" name="TextBox 10">
            <a:extLst>
              <a:ext uri="{FF2B5EF4-FFF2-40B4-BE49-F238E27FC236}">
                <a16:creationId xmlns:a16="http://schemas.microsoft.com/office/drawing/2014/main" id="{9EE332F5-1D65-2E83-0171-57EC3D11ABC0}"/>
              </a:ext>
            </a:extLst>
          </p:cNvPr>
          <p:cNvSpPr txBox="1"/>
          <p:nvPr userDrawn="1"/>
        </p:nvSpPr>
        <p:spPr>
          <a:xfrm>
            <a:off x="156479" y="6418998"/>
            <a:ext cx="2577929" cy="230183"/>
          </a:xfrm>
          <a:prstGeom prst="rect">
            <a:avLst/>
          </a:prstGeom>
          <a:noFill/>
        </p:spPr>
        <p:txBody>
          <a:bodyPr wrap="square" lIns="0" tIns="0" rIns="0" bIns="0" rtlCol="0">
            <a:noAutofit/>
          </a:bodyPr>
          <a:lstStyle/>
          <a:p>
            <a:pPr lvl="1" algn="ctr"/>
            <a:r>
              <a:rPr lang="en-GB" sz="1400" b="0" i="0" baseline="0" dirty="0" err="1">
                <a:solidFill>
                  <a:schemeClr val="bg1"/>
                </a:solidFill>
                <a:effectLst/>
                <a:latin typeface="Trebuchet MS" panose="020B0703020202090204" pitchFamily="34" charset="0"/>
              </a:rPr>
              <a:t>martin.reid@solent.ac.uk</a:t>
            </a:r>
            <a:endParaRPr lang="en-GB" sz="1400" baseline="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3461289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Optio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6C72F4-CF58-4FA3-C855-1A72A223FA7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p:nvPr>
        </p:nvSpPr>
        <p:spPr>
          <a:xfrm>
            <a:off x="587375" y="702819"/>
            <a:ext cx="6839585" cy="1422398"/>
          </a:xfrm>
        </p:spPr>
        <p:txBody>
          <a:bodyPr anchor="t" anchorCtr="0"/>
          <a:lstStyle>
            <a:lvl1pPr algn="l">
              <a:lnSpc>
                <a:spcPct val="75000"/>
              </a:lnSpc>
              <a:defRPr sz="6000" b="1">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587375" y="2303639"/>
            <a:ext cx="6839586" cy="770455"/>
          </a:xfrm>
          <a:prstGeom prst="rect">
            <a:avLst/>
          </a:prstGeom>
        </p:spPr>
        <p:txBody>
          <a:bodyPr/>
          <a:lstStyle>
            <a:lvl1pPr marL="0" indent="0" algn="l">
              <a:lnSpc>
                <a:spcPct val="75000"/>
              </a:lnSpc>
              <a:spcAft>
                <a:spcPts val="750"/>
              </a:spcAft>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 name="Picture 8" descr="A black and white logo&#10;&#10;Description automatically generated with medium confidence">
            <a:extLst>
              <a:ext uri="{FF2B5EF4-FFF2-40B4-BE49-F238E27FC236}">
                <a16:creationId xmlns:a16="http://schemas.microsoft.com/office/drawing/2014/main" id="{80250102-394B-333B-E368-C6EA5955CB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67950" y="5611481"/>
            <a:ext cx="1231900" cy="630419"/>
          </a:xfrm>
          <a:prstGeom prst="rect">
            <a:avLst/>
          </a:prstGeom>
        </p:spPr>
      </p:pic>
      <p:pic>
        <p:nvPicPr>
          <p:cNvPr id="8" name="Picture 7">
            <a:extLst>
              <a:ext uri="{FF2B5EF4-FFF2-40B4-BE49-F238E27FC236}">
                <a16:creationId xmlns:a16="http://schemas.microsoft.com/office/drawing/2014/main" id="{890B8E8B-AC79-E913-BEEF-C8C8E3B60276}"/>
              </a:ext>
            </a:extLst>
          </p:cNvPr>
          <p:cNvPicPr>
            <a:picLocks noChangeAspect="1"/>
          </p:cNvPicPr>
          <p:nvPr userDrawn="1"/>
        </p:nvPicPr>
        <p:blipFill>
          <a:blip r:embed="rId4"/>
          <a:stretch>
            <a:fillRect/>
          </a:stretch>
        </p:blipFill>
        <p:spPr>
          <a:xfrm>
            <a:off x="10257530" y="441287"/>
            <a:ext cx="1347095" cy="1347095"/>
          </a:xfrm>
          <a:prstGeom prst="rect">
            <a:avLst/>
          </a:prstGeom>
        </p:spPr>
      </p:pic>
    </p:spTree>
    <p:extLst>
      <p:ext uri="{BB962C8B-B14F-4D97-AF65-F5344CB8AC3E}">
        <p14:creationId xmlns:p14="http://schemas.microsoft.com/office/powerpoint/2010/main" val="245739240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3">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B5754187-86CA-470F-1BF1-8B10E82DED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9650" cy="6858000"/>
          </a:xfrm>
          <a:prstGeom prst="rect">
            <a:avLst/>
          </a:prstGeom>
        </p:spPr>
      </p:pic>
      <p:sp>
        <p:nvSpPr>
          <p:cNvPr id="9" name="Picture Placeholder 8">
            <a:extLst>
              <a:ext uri="{FF2B5EF4-FFF2-40B4-BE49-F238E27FC236}">
                <a16:creationId xmlns:a16="http://schemas.microsoft.com/office/drawing/2014/main" id="{6654942B-3608-59AB-590E-2BA85A629002}"/>
              </a:ext>
            </a:extLst>
          </p:cNvPr>
          <p:cNvSpPr>
            <a:spLocks noGrp="1"/>
          </p:cNvSpPr>
          <p:nvPr>
            <p:ph type="pic" sz="quarter" idx="10"/>
          </p:nvPr>
        </p:nvSpPr>
        <p:spPr>
          <a:xfrm>
            <a:off x="6092826" y="0"/>
            <a:ext cx="6099174" cy="6858000"/>
          </a:xfrm>
          <a:solidFill>
            <a:schemeClr val="accent1"/>
          </a:solidFill>
        </p:spPr>
        <p:txBody>
          <a:bodyPr anchor="ctr" anchorCtr="0"/>
          <a:lstStyle>
            <a:lvl1pPr algn="ctr">
              <a:defRPr>
                <a:solidFill>
                  <a:schemeClr val="bg1"/>
                </a:solidFill>
              </a:defRPr>
            </a:lvl1pPr>
          </a:lstStyle>
          <a:p>
            <a:endParaRPr lang="en-GB" dirty="0"/>
          </a:p>
        </p:txBody>
      </p:sp>
      <p:sp>
        <p:nvSpPr>
          <p:cNvPr id="2" name="Title 1">
            <a:extLst>
              <a:ext uri="{FF2B5EF4-FFF2-40B4-BE49-F238E27FC236}">
                <a16:creationId xmlns:a16="http://schemas.microsoft.com/office/drawing/2014/main" id="{6B66EF1A-C823-49F8-5E01-F1777EEB28E6}"/>
              </a:ext>
            </a:extLst>
          </p:cNvPr>
          <p:cNvSpPr>
            <a:spLocks noGrp="1"/>
          </p:cNvSpPr>
          <p:nvPr>
            <p:ph type="ctrTitle"/>
          </p:nvPr>
        </p:nvSpPr>
        <p:spPr>
          <a:xfrm>
            <a:off x="593162" y="699012"/>
            <a:ext cx="5329238" cy="1199236"/>
          </a:xfrm>
        </p:spPr>
        <p:txBody>
          <a:bodyPr anchor="t" anchorCtr="0"/>
          <a:lstStyle>
            <a:lvl1pPr algn="l">
              <a:lnSpc>
                <a:spcPct val="75000"/>
              </a:lnSpc>
              <a:defRPr sz="5000" b="1">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587374" y="2112670"/>
            <a:ext cx="5329239" cy="979242"/>
          </a:xfrm>
          <a:prstGeom prst="rect">
            <a:avLst/>
          </a:prstGeom>
        </p:spPr>
        <p:txBody>
          <a:bodyPr/>
          <a:lstStyle>
            <a:lvl1pPr marL="0" indent="0" algn="l">
              <a:lnSpc>
                <a:spcPct val="75000"/>
              </a:lnSpc>
              <a:spcAft>
                <a:spcPts val="750"/>
              </a:spcAft>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4" name="Picture 3">
            <a:extLst>
              <a:ext uri="{FF2B5EF4-FFF2-40B4-BE49-F238E27FC236}">
                <a16:creationId xmlns:a16="http://schemas.microsoft.com/office/drawing/2014/main" id="{5CB0982F-A5FE-9A99-5135-410A619B31D7}"/>
              </a:ext>
            </a:extLst>
          </p:cNvPr>
          <p:cNvPicPr>
            <a:picLocks noChangeAspect="1"/>
          </p:cNvPicPr>
          <p:nvPr userDrawn="1"/>
        </p:nvPicPr>
        <p:blipFill>
          <a:blip r:embed="rId3"/>
          <a:stretch>
            <a:fillRect/>
          </a:stretch>
        </p:blipFill>
        <p:spPr>
          <a:xfrm>
            <a:off x="10257530" y="442063"/>
            <a:ext cx="1347095" cy="1347095"/>
          </a:xfrm>
          <a:prstGeom prst="rect">
            <a:avLst/>
          </a:prstGeom>
        </p:spPr>
      </p:pic>
    </p:spTree>
    <p:extLst>
      <p:ext uri="{BB962C8B-B14F-4D97-AF65-F5344CB8AC3E}">
        <p14:creationId xmlns:p14="http://schemas.microsoft.com/office/powerpoint/2010/main" val="3482073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Option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6C72F4-CF58-4FA3-C855-1A72A223FA7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p:nvPr>
        </p:nvSpPr>
        <p:spPr>
          <a:xfrm>
            <a:off x="587375" y="702819"/>
            <a:ext cx="6839585" cy="1422398"/>
          </a:xfrm>
        </p:spPr>
        <p:txBody>
          <a:bodyPr anchor="t" anchorCtr="0"/>
          <a:lstStyle>
            <a:lvl1pPr algn="l">
              <a:lnSpc>
                <a:spcPct val="75000"/>
              </a:lnSpc>
              <a:defRPr sz="6000" b="1">
                <a:solidFill>
                  <a:schemeClr val="accent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587375" y="2303639"/>
            <a:ext cx="6839586" cy="770455"/>
          </a:xfrm>
          <a:prstGeom prst="rect">
            <a:avLst/>
          </a:prstGeom>
        </p:spPr>
        <p:txBody>
          <a:bodyPr/>
          <a:lstStyle>
            <a:lvl1pPr marL="0" indent="0" algn="l">
              <a:lnSpc>
                <a:spcPct val="75000"/>
              </a:lnSpc>
              <a:spcAft>
                <a:spcPts val="750"/>
              </a:spcAft>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6" name="Picture 5">
            <a:extLst>
              <a:ext uri="{FF2B5EF4-FFF2-40B4-BE49-F238E27FC236}">
                <a16:creationId xmlns:a16="http://schemas.microsoft.com/office/drawing/2014/main" id="{BA5BF625-435A-706A-6F8C-A598B0B91C84}"/>
              </a:ext>
            </a:extLst>
          </p:cNvPr>
          <p:cNvPicPr>
            <a:picLocks noChangeAspect="1"/>
          </p:cNvPicPr>
          <p:nvPr userDrawn="1"/>
        </p:nvPicPr>
        <p:blipFill>
          <a:blip r:embed="rId3"/>
          <a:stretch>
            <a:fillRect/>
          </a:stretch>
        </p:blipFill>
        <p:spPr>
          <a:xfrm>
            <a:off x="10305500" y="5645150"/>
            <a:ext cx="1153076" cy="563867"/>
          </a:xfrm>
          <a:prstGeom prst="rect">
            <a:avLst/>
          </a:prstGeom>
        </p:spPr>
      </p:pic>
      <p:pic>
        <p:nvPicPr>
          <p:cNvPr id="7" name="Picture 6">
            <a:extLst>
              <a:ext uri="{FF2B5EF4-FFF2-40B4-BE49-F238E27FC236}">
                <a16:creationId xmlns:a16="http://schemas.microsoft.com/office/drawing/2014/main" id="{E32FA959-1A76-EFFD-0927-0ADFEE311A82}"/>
              </a:ext>
            </a:extLst>
          </p:cNvPr>
          <p:cNvPicPr>
            <a:picLocks noChangeAspect="1"/>
          </p:cNvPicPr>
          <p:nvPr userDrawn="1"/>
        </p:nvPicPr>
        <p:blipFill>
          <a:blip r:embed="rId4"/>
          <a:stretch>
            <a:fillRect/>
          </a:stretch>
        </p:blipFill>
        <p:spPr>
          <a:xfrm>
            <a:off x="10257531" y="442063"/>
            <a:ext cx="1347095" cy="1347095"/>
          </a:xfrm>
          <a:prstGeom prst="rect">
            <a:avLst/>
          </a:prstGeom>
        </p:spPr>
      </p:pic>
    </p:spTree>
    <p:extLst>
      <p:ext uri="{BB962C8B-B14F-4D97-AF65-F5344CB8AC3E}">
        <p14:creationId xmlns:p14="http://schemas.microsoft.com/office/powerpoint/2010/main" val="2290534841"/>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DD68B7-F2DB-01D3-F29D-6D42411279D1}"/>
              </a:ext>
            </a:extLst>
          </p:cNvPr>
          <p:cNvSpPr/>
          <p:nvPr userDrawn="1"/>
        </p:nvSpPr>
        <p:spPr>
          <a:xfrm>
            <a:off x="0" y="6200775"/>
            <a:ext cx="12192000" cy="657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85664ED8-AD21-7E85-7432-8AAED036637C}"/>
              </a:ext>
            </a:extLst>
          </p:cNvPr>
          <p:cNvSpPr>
            <a:spLocks noGrp="1"/>
          </p:cNvSpPr>
          <p:nvPr>
            <p:ph type="title"/>
          </p:nvPr>
        </p:nvSpPr>
        <p:spPr>
          <a:xfrm>
            <a:off x="606552" y="643966"/>
            <a:ext cx="5310061" cy="1064064"/>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BAD90EF4-9B4E-A23A-A98A-748E292D8DE3}"/>
              </a:ext>
            </a:extLst>
          </p:cNvPr>
          <p:cNvSpPr>
            <a:spLocks noGrp="1"/>
          </p:cNvSpPr>
          <p:nvPr>
            <p:ph type="dt" sz="half" idx="2"/>
          </p:nvPr>
        </p:nvSpPr>
        <p:spPr>
          <a:xfrm>
            <a:off x="4765675" y="6454630"/>
            <a:ext cx="726041" cy="190646"/>
          </a:xfrm>
          <a:prstGeom prst="rect">
            <a:avLst/>
          </a:prstGeom>
        </p:spPr>
        <p:txBody>
          <a:bodyPr vert="horz" lIns="0" tIns="0" rIns="0" bIns="0" rtlCol="0" anchor="t" anchorCtr="0"/>
          <a:lstStyle>
            <a:lvl1pPr algn="l">
              <a:defRPr sz="1000">
                <a:solidFill>
                  <a:schemeClr val="bg1"/>
                </a:solidFill>
              </a:defRPr>
            </a:lvl1pPr>
          </a:lstStyle>
          <a:p>
            <a:fld id="{F36E75EB-DC0B-7844-886B-D9E3565C673B}" type="datetime1">
              <a:rPr lang="en-GB" smtClean="0"/>
              <a:t>06/07/2023</a:t>
            </a:fld>
            <a:endParaRPr lang="en-GB" dirty="0"/>
          </a:p>
        </p:txBody>
      </p:sp>
      <p:sp>
        <p:nvSpPr>
          <p:cNvPr id="5" name="Footer Placeholder 4">
            <a:extLst>
              <a:ext uri="{FF2B5EF4-FFF2-40B4-BE49-F238E27FC236}">
                <a16:creationId xmlns:a16="http://schemas.microsoft.com/office/drawing/2014/main" id="{C7237F8B-67E1-5609-DF62-B61CBFF81A33}"/>
              </a:ext>
            </a:extLst>
          </p:cNvPr>
          <p:cNvSpPr>
            <a:spLocks noGrp="1"/>
          </p:cNvSpPr>
          <p:nvPr>
            <p:ph type="ftr" sz="quarter" idx="3"/>
          </p:nvPr>
        </p:nvSpPr>
        <p:spPr>
          <a:xfrm>
            <a:off x="599119" y="6454630"/>
            <a:ext cx="4114800" cy="190646"/>
          </a:xfrm>
          <a:prstGeom prst="rect">
            <a:avLst/>
          </a:prstGeom>
        </p:spPr>
        <p:txBody>
          <a:bodyPr vert="horz" lIns="0" tIns="0" rIns="0" bIns="0" rtlCol="0" anchor="t" anchorCtr="0"/>
          <a:lstStyle>
            <a:lvl1pPr algn="l">
              <a:defRPr sz="1000">
                <a:solidFill>
                  <a:schemeClr val="bg1"/>
                </a:solidFill>
              </a:defRPr>
            </a:lvl1pPr>
          </a:lstStyle>
          <a:p>
            <a:r>
              <a:rPr lang="en-GB"/>
              <a:t>Document title goes here</a:t>
            </a:r>
            <a:endParaRPr lang="en-GB" dirty="0"/>
          </a:p>
        </p:txBody>
      </p:sp>
      <p:sp>
        <p:nvSpPr>
          <p:cNvPr id="6" name="Slide Number Placeholder 5">
            <a:extLst>
              <a:ext uri="{FF2B5EF4-FFF2-40B4-BE49-F238E27FC236}">
                <a16:creationId xmlns:a16="http://schemas.microsoft.com/office/drawing/2014/main" id="{5458F138-CC2A-2D24-87CC-8F7C89C4FDE2}"/>
              </a:ext>
            </a:extLst>
          </p:cNvPr>
          <p:cNvSpPr>
            <a:spLocks noGrp="1"/>
          </p:cNvSpPr>
          <p:nvPr>
            <p:ph type="sldNum" sz="quarter" idx="4"/>
          </p:nvPr>
        </p:nvSpPr>
        <p:spPr>
          <a:xfrm>
            <a:off x="11486410" y="6354690"/>
            <a:ext cx="486070" cy="365125"/>
          </a:xfrm>
          <a:prstGeom prst="rect">
            <a:avLst/>
          </a:prstGeom>
        </p:spPr>
        <p:txBody>
          <a:bodyPr vert="horz" lIns="0" tIns="0" rIns="0" bIns="0" rtlCol="0" anchor="ctr">
            <a:normAutofit/>
          </a:bodyPr>
          <a:lstStyle>
            <a:lvl1pPr algn="ctr">
              <a:defRPr sz="1050">
                <a:solidFill>
                  <a:schemeClr val="bg1"/>
                </a:solidFill>
              </a:defRPr>
            </a:lvl1pPr>
          </a:lstStyle>
          <a:p>
            <a:fld id="{4740549F-F38D-43A2-B780-492AA5F1A2EE}" type="slidenum">
              <a:rPr lang="en-GB" smtClean="0"/>
              <a:pPr/>
              <a:t>‹#›</a:t>
            </a:fld>
            <a:endParaRPr lang="en-GB" dirty="0"/>
          </a:p>
        </p:txBody>
      </p:sp>
      <p:sp>
        <p:nvSpPr>
          <p:cNvPr id="7" name="TextBox 6">
            <a:extLst>
              <a:ext uri="{FF2B5EF4-FFF2-40B4-BE49-F238E27FC236}">
                <a16:creationId xmlns:a16="http://schemas.microsoft.com/office/drawing/2014/main" id="{59FE6141-AFD7-14C4-04DB-D24BFF931FAA}"/>
              </a:ext>
            </a:extLst>
          </p:cNvPr>
          <p:cNvSpPr txBox="1"/>
          <p:nvPr userDrawn="1"/>
        </p:nvSpPr>
        <p:spPr>
          <a:xfrm>
            <a:off x="6275388" y="6454630"/>
            <a:ext cx="1483242" cy="369332"/>
          </a:xfrm>
          <a:prstGeom prst="rect">
            <a:avLst/>
          </a:prstGeom>
          <a:noFill/>
        </p:spPr>
        <p:txBody>
          <a:bodyPr wrap="square" lIns="0" tIns="0" rIns="0" bIns="0" rtlCol="0">
            <a:noAutofit/>
          </a:bodyPr>
          <a:lstStyle/>
          <a:p>
            <a:r>
              <a:rPr lang="en-GB" sz="950" dirty="0">
                <a:solidFill>
                  <a:schemeClr val="bg1"/>
                </a:solidFill>
              </a:rPr>
              <a:t>Solent </a:t>
            </a:r>
            <a:r>
              <a:rPr lang="en-GB" sz="1000" baseline="0" dirty="0">
                <a:solidFill>
                  <a:schemeClr val="bg1"/>
                </a:solidFill>
              </a:rPr>
              <a:t>University</a:t>
            </a:r>
          </a:p>
        </p:txBody>
      </p:sp>
      <p:sp>
        <p:nvSpPr>
          <p:cNvPr id="9" name="Oval 8">
            <a:extLst>
              <a:ext uri="{FF2B5EF4-FFF2-40B4-BE49-F238E27FC236}">
                <a16:creationId xmlns:a16="http://schemas.microsoft.com/office/drawing/2014/main" id="{05F7460A-588B-F446-EF96-0505179EABF0}"/>
              </a:ext>
            </a:extLst>
          </p:cNvPr>
          <p:cNvSpPr/>
          <p:nvPr userDrawn="1"/>
        </p:nvSpPr>
        <p:spPr>
          <a:xfrm>
            <a:off x="11557000" y="6359525"/>
            <a:ext cx="349250" cy="34925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Background pattern&#10;&#10;Description automatically generated">
            <a:extLst>
              <a:ext uri="{FF2B5EF4-FFF2-40B4-BE49-F238E27FC236}">
                <a16:creationId xmlns:a16="http://schemas.microsoft.com/office/drawing/2014/main" id="{FD5E2B48-D8E1-AB0D-234A-E0CD5599E316}"/>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8734063" y="6210300"/>
            <a:ext cx="2406650" cy="647700"/>
          </a:xfrm>
          <a:prstGeom prst="rect">
            <a:avLst/>
          </a:prstGeom>
        </p:spPr>
      </p:pic>
      <p:sp>
        <p:nvSpPr>
          <p:cNvPr id="8" name="Text Placeholder 7">
            <a:extLst>
              <a:ext uri="{FF2B5EF4-FFF2-40B4-BE49-F238E27FC236}">
                <a16:creationId xmlns:a16="http://schemas.microsoft.com/office/drawing/2014/main" id="{08A10A05-21A0-B473-2CD6-648DED8E5FC8}"/>
              </a:ext>
            </a:extLst>
          </p:cNvPr>
          <p:cNvSpPr>
            <a:spLocks noGrp="1"/>
          </p:cNvSpPr>
          <p:nvPr>
            <p:ph type="body" idx="1"/>
          </p:nvPr>
        </p:nvSpPr>
        <p:spPr>
          <a:xfrm>
            <a:off x="587375" y="1886008"/>
            <a:ext cx="5329238" cy="4057723"/>
          </a:xfrm>
          <a:prstGeom prst="rect">
            <a:avLst/>
          </a:prstGeom>
        </p:spPr>
        <p:txBody>
          <a:bodyPr vert="horz" lIns="0" tIns="0" rIns="0" bIns="0" rtlCol="0">
            <a:noAutofit/>
          </a:bodyPr>
          <a:lstStyle/>
          <a:p>
            <a:pPr lvl="0"/>
            <a:r>
              <a:rPr lang="en-GB" dirty="0"/>
              <a:t>Click to edit body copy style</a:t>
            </a:r>
          </a:p>
          <a:p>
            <a:pPr lvl="1"/>
            <a:r>
              <a:rPr lang="en-GB" dirty="0"/>
              <a:t>Bullet level 1</a:t>
            </a:r>
          </a:p>
          <a:p>
            <a:pPr lvl="2"/>
            <a:r>
              <a:rPr lang="en-GB" dirty="0"/>
              <a:t>Bullet level 2</a:t>
            </a:r>
          </a:p>
          <a:p>
            <a:pPr lvl="3"/>
            <a:r>
              <a:rPr lang="en-GB" dirty="0"/>
              <a:t>Bullet level 3</a:t>
            </a:r>
          </a:p>
          <a:p>
            <a:pPr lvl="4"/>
            <a:r>
              <a:rPr lang="en-GB" dirty="0"/>
              <a:t>Click to edit subhead level 1</a:t>
            </a:r>
          </a:p>
        </p:txBody>
      </p:sp>
    </p:spTree>
    <p:extLst>
      <p:ext uri="{BB962C8B-B14F-4D97-AF65-F5344CB8AC3E}">
        <p14:creationId xmlns:p14="http://schemas.microsoft.com/office/powerpoint/2010/main" val="3561467932"/>
      </p:ext>
    </p:extLst>
  </p:cSld>
  <p:clrMap bg1="lt1" tx1="dk1" bg2="lt2" tx2="dk2" accent1="accent1" accent2="accent2" accent3="accent3" accent4="accent4" accent5="accent5" accent6="accent6" hlink="hlink" folHlink="folHlink"/>
  <p:sldLayoutIdLst>
    <p:sldLayoutId id="2147483649" r:id="rId1"/>
    <p:sldLayoutId id="2147483679" r:id="rId2"/>
    <p:sldLayoutId id="2147483688" r:id="rId3"/>
    <p:sldLayoutId id="2147483689" r:id="rId4"/>
    <p:sldLayoutId id="2147483690" r:id="rId5"/>
    <p:sldLayoutId id="2147483691" r:id="rId6"/>
    <p:sldLayoutId id="2147483661" r:id="rId7"/>
    <p:sldLayoutId id="2147483660" r:id="rId8"/>
    <p:sldLayoutId id="2147483677" r:id="rId9"/>
    <p:sldLayoutId id="2147483675" r:id="rId10"/>
    <p:sldLayoutId id="2147483676" r:id="rId11"/>
    <p:sldLayoutId id="2147483650" r:id="rId12"/>
    <p:sldLayoutId id="2147483663" r:id="rId13"/>
    <p:sldLayoutId id="2147483664" r:id="rId14"/>
    <p:sldLayoutId id="2147483674" r:id="rId15"/>
    <p:sldLayoutId id="2147483665" r:id="rId16"/>
    <p:sldLayoutId id="2147483666" r:id="rId17"/>
    <p:sldLayoutId id="2147483667" r:id="rId18"/>
    <p:sldLayoutId id="2147483668" r:id="rId19"/>
    <p:sldLayoutId id="2147483669" r:id="rId20"/>
    <p:sldLayoutId id="2147483678" r:id="rId21"/>
    <p:sldLayoutId id="2147483682" r:id="rId22"/>
    <p:sldLayoutId id="2147483683" r:id="rId23"/>
    <p:sldLayoutId id="2147483684" r:id="rId24"/>
    <p:sldLayoutId id="2147483692" r:id="rId25"/>
    <p:sldLayoutId id="2147483685" r:id="rId26"/>
    <p:sldLayoutId id="2147483686" r:id="rId27"/>
    <p:sldLayoutId id="2147483687" r:id="rId28"/>
    <p:sldLayoutId id="2147483681" r:id="rId29"/>
    <p:sldLayoutId id="2147483670" r:id="rId30"/>
    <p:sldLayoutId id="2147483671" r:id="rId31"/>
    <p:sldLayoutId id="2147483672" r:id="rId32"/>
    <p:sldLayoutId id="2147483673" r:id="rId33"/>
    <p:sldLayoutId id="2147483680" r:id="rId34"/>
  </p:sldLayoutIdLst>
  <p:hf hdr="0" dt="0"/>
  <p:txStyles>
    <p:titleStyle>
      <a:lvl1pPr algn="l" defTabSz="914400" rtl="0" eaLnBrk="1" latinLnBrk="0" hangingPunct="1">
        <a:lnSpc>
          <a:spcPct val="85000"/>
        </a:lnSpc>
        <a:spcBef>
          <a:spcPct val="0"/>
        </a:spcBef>
        <a:buNone/>
        <a:defRPr sz="4000" b="0" kern="1200" spc="-5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0"/>
        </a:spcBef>
        <a:spcAft>
          <a:spcPts val="1400"/>
        </a:spcAft>
        <a:buFontTx/>
        <a:buNone/>
        <a:defRPr lang="en-GB" sz="1800" kern="1200" spc="-20" baseline="0" noProof="0" dirty="0">
          <a:solidFill>
            <a:schemeClr val="tx1"/>
          </a:solidFill>
          <a:latin typeface="+mn-lt"/>
          <a:ea typeface="+mn-ea"/>
          <a:cs typeface="+mn-cs"/>
        </a:defRPr>
      </a:lvl1pPr>
      <a:lvl2pPr marL="180000" indent="-180000" algn="l" defTabSz="914400" rtl="0" eaLnBrk="1" latinLnBrk="0" hangingPunct="1">
        <a:lnSpc>
          <a:spcPct val="90000"/>
        </a:lnSpc>
        <a:spcBef>
          <a:spcPts val="0"/>
        </a:spcBef>
        <a:spcAft>
          <a:spcPts val="1400"/>
        </a:spcAft>
        <a:buClr>
          <a:schemeClr val="accent1"/>
        </a:buClr>
        <a:buSzPct val="105000"/>
        <a:buFont typeface="Arial" panose="020B0604020202020204" pitchFamily="34" charset="0"/>
        <a:buChar char="•"/>
        <a:defRPr lang="en-GB" sz="1800" kern="1200" spc="-20" noProof="0" dirty="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400"/>
        </a:spcAft>
        <a:buClr>
          <a:schemeClr val="accent1"/>
        </a:buClr>
        <a:buSzPct val="105000"/>
        <a:buFont typeface="Arial" panose="020B0604020202020204" pitchFamily="34" charset="0"/>
        <a:buChar char="•"/>
        <a:defRPr sz="1800" kern="1200" spc="-2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1400"/>
        </a:spcAft>
        <a:buClr>
          <a:schemeClr val="accent1"/>
        </a:buClr>
        <a:buSzPct val="105000"/>
        <a:buFont typeface="Arial" panose="020B0604020202020204" pitchFamily="34" charset="0"/>
        <a:buChar char="•"/>
        <a:defRPr sz="1800" kern="1200" spc="-20">
          <a:solidFill>
            <a:schemeClr val="tx1"/>
          </a:solidFill>
          <a:latin typeface="+mn-lt"/>
          <a:ea typeface="+mn-ea"/>
          <a:cs typeface="+mn-cs"/>
        </a:defRPr>
      </a:lvl4pPr>
      <a:lvl5pPr marL="0" indent="0" algn="l" defTabSz="914400" rtl="0" eaLnBrk="1" latinLnBrk="0" hangingPunct="1">
        <a:lnSpc>
          <a:spcPct val="90000"/>
        </a:lnSpc>
        <a:spcBef>
          <a:spcPts val="0"/>
        </a:spcBef>
        <a:spcAft>
          <a:spcPts val="1400"/>
        </a:spcAft>
        <a:buFontTx/>
        <a:buNone/>
        <a:defRPr sz="2400" b="1" kern="1200" spc="-2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06" userDrawn="1">
          <p15:clr>
            <a:srgbClr val="F26B43"/>
          </p15:clr>
        </p15:guide>
        <p15:guide id="2" pos="3840" userDrawn="1">
          <p15:clr>
            <a:srgbClr val="F26B43"/>
          </p15:clr>
        </p15:guide>
        <p15:guide id="3" pos="370" userDrawn="1">
          <p15:clr>
            <a:srgbClr val="F26B43"/>
          </p15:clr>
        </p15:guide>
        <p15:guide id="4" pos="3727" userDrawn="1">
          <p15:clr>
            <a:srgbClr val="F26B43"/>
          </p15:clr>
        </p15:guide>
        <p15:guide id="5" pos="3953" userDrawn="1">
          <p15:clr>
            <a:srgbClr val="F26B43"/>
          </p15:clr>
        </p15:guide>
        <p15:guide id="6" pos="731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hyperlink" Target="https://uk.mathworks.com/discovery/feature-extraction.html" TargetMode="External"/><Relationship Id="rId2" Type="http://schemas.openxmlformats.org/officeDocument/2006/relationships/hyperlink" Target="https://aws.amazon.com/what-is/sentiment-analysis/" TargetMode="External"/><Relationship Id="rId1" Type="http://schemas.openxmlformats.org/officeDocument/2006/relationships/slideLayout" Target="../slideLayouts/slideLayout25.xml"/><Relationship Id="rId4" Type="http://schemas.openxmlformats.org/officeDocument/2006/relationships/hyperlink" Target="https://c3.ai/glossary/data-science/model-training/"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B821B-08D7-3C9A-B742-A174D9468BDC}"/>
              </a:ext>
            </a:extLst>
          </p:cNvPr>
          <p:cNvSpPr>
            <a:spLocks noGrp="1"/>
          </p:cNvSpPr>
          <p:nvPr>
            <p:ph type="ctrTitle"/>
          </p:nvPr>
        </p:nvSpPr>
        <p:spPr>
          <a:xfrm>
            <a:off x="972614" y="1589060"/>
            <a:ext cx="10092818" cy="2813975"/>
          </a:xfrm>
        </p:spPr>
        <p:txBody>
          <a:bodyPr/>
          <a:lstStyle/>
          <a:p>
            <a:r>
              <a:rPr lang="en-GB" sz="8800" dirty="0"/>
              <a:t>Introduction </a:t>
            </a:r>
          </a:p>
        </p:txBody>
      </p:sp>
      <p:sp>
        <p:nvSpPr>
          <p:cNvPr id="6" name="Title 1">
            <a:extLst>
              <a:ext uri="{FF2B5EF4-FFF2-40B4-BE49-F238E27FC236}">
                <a16:creationId xmlns:a16="http://schemas.microsoft.com/office/drawing/2014/main" id="{7DC95679-7552-A0EC-1598-A366CA5ED0FC}"/>
              </a:ext>
            </a:extLst>
          </p:cNvPr>
          <p:cNvSpPr txBox="1">
            <a:spLocks/>
          </p:cNvSpPr>
          <p:nvPr/>
        </p:nvSpPr>
        <p:spPr>
          <a:xfrm>
            <a:off x="972614" y="2718180"/>
            <a:ext cx="10092818" cy="770455"/>
          </a:xfrm>
          <a:prstGeom prst="rect">
            <a:avLst/>
          </a:prstGeom>
        </p:spPr>
        <p:txBody>
          <a:bodyPr vert="horz" lIns="0" tIns="0" rIns="0" bIns="0" rtlCol="0" anchor="t" anchorCtr="0">
            <a:noAutofit/>
          </a:bodyPr>
          <a:lstStyle>
            <a:lvl1pPr algn="l" defTabSz="914400" rtl="0" eaLnBrk="1" latinLnBrk="0" hangingPunct="1">
              <a:lnSpc>
                <a:spcPct val="75000"/>
              </a:lnSpc>
              <a:spcBef>
                <a:spcPct val="0"/>
              </a:spcBef>
              <a:buNone/>
              <a:defRPr sz="6000" b="1" i="0" kern="1200" spc="-50" baseline="0">
                <a:solidFill>
                  <a:schemeClr val="bg1"/>
                </a:solidFill>
                <a:latin typeface="Trebuchet MS" panose="020B0703020202090204" pitchFamily="34" charset="0"/>
                <a:ea typeface="+mj-ea"/>
                <a:cs typeface="+mj-cs"/>
              </a:defRPr>
            </a:lvl1pPr>
          </a:lstStyle>
          <a:p>
            <a:r>
              <a:rPr lang="en-GB" sz="8800" dirty="0"/>
              <a:t>Research </a:t>
            </a:r>
          </a:p>
        </p:txBody>
      </p:sp>
    </p:spTree>
    <p:extLst>
      <p:ext uri="{BB962C8B-B14F-4D97-AF65-F5344CB8AC3E}">
        <p14:creationId xmlns:p14="http://schemas.microsoft.com/office/powerpoint/2010/main" val="4288893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4" name="Picture 3" descr="A person pointing at sticky notes on a white board&#10;&#10;Description automatically generated with medium confidence">
            <a:extLst>
              <a:ext uri="{FF2B5EF4-FFF2-40B4-BE49-F238E27FC236}">
                <a16:creationId xmlns:a16="http://schemas.microsoft.com/office/drawing/2014/main" id="{693F09FC-5464-08C8-902B-82F6A750267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a:solidFill>
            <a:schemeClr val="tx1">
              <a:lumMod val="50000"/>
              <a:lumOff val="50000"/>
            </a:schemeClr>
          </a:solidFill>
        </p:spPr>
      </p:pic>
      <p:sp>
        <p:nvSpPr>
          <p:cNvPr id="3" name="TextBox 2">
            <a:extLst>
              <a:ext uri="{FF2B5EF4-FFF2-40B4-BE49-F238E27FC236}">
                <a16:creationId xmlns:a16="http://schemas.microsoft.com/office/drawing/2014/main" id="{40505D5A-E7C8-A392-A16A-102A4C141AC6}"/>
              </a:ext>
            </a:extLst>
          </p:cNvPr>
          <p:cNvSpPr txBox="1"/>
          <p:nvPr/>
        </p:nvSpPr>
        <p:spPr>
          <a:xfrm>
            <a:off x="0" y="4759270"/>
            <a:ext cx="12192000" cy="2492990"/>
          </a:xfrm>
          <a:prstGeom prst="rect">
            <a:avLst/>
          </a:prstGeom>
          <a:solidFill>
            <a:srgbClr val="000000"/>
          </a:solidFill>
        </p:spPr>
        <p:txBody>
          <a:bodyPr wrap="square">
            <a:spAutoFit/>
          </a:bodyPr>
          <a:lstStyle/>
          <a:p>
            <a:pPr lvl="1"/>
            <a:br>
              <a:rPr lang="en-GB" sz="1200" b="1" i="0" dirty="0">
                <a:solidFill>
                  <a:schemeClr val="bg2"/>
                </a:solidFill>
                <a:effectLst/>
              </a:rPr>
            </a:br>
            <a:r>
              <a:rPr lang="en-GB" sz="3600" b="1" i="0" dirty="0">
                <a:solidFill>
                  <a:schemeClr val="bg2"/>
                </a:solidFill>
                <a:effectLst/>
              </a:rPr>
              <a:t>6. Presenting the research: Researchers often can present their work at research conferences, symposiums, or departmental events. </a:t>
            </a:r>
            <a:br>
              <a:rPr lang="en-GB" sz="1400" b="1" dirty="0">
                <a:solidFill>
                  <a:schemeClr val="bg2"/>
                </a:solidFill>
              </a:rPr>
            </a:br>
            <a:endParaRPr lang="en-GB" sz="3600" b="1" i="0" dirty="0">
              <a:solidFill>
                <a:schemeClr val="bg2"/>
              </a:solidFill>
              <a:effectLst/>
            </a:endParaRPr>
          </a:p>
        </p:txBody>
      </p:sp>
    </p:spTree>
    <p:extLst>
      <p:ext uri="{BB962C8B-B14F-4D97-AF65-F5344CB8AC3E}">
        <p14:creationId xmlns:p14="http://schemas.microsoft.com/office/powerpoint/2010/main" val="328353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E540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47AD31-F89A-10A5-EF0D-908C6551E87E}"/>
              </a:ext>
            </a:extLst>
          </p:cNvPr>
          <p:cNvSpPr txBox="1"/>
          <p:nvPr/>
        </p:nvSpPr>
        <p:spPr>
          <a:xfrm>
            <a:off x="587375" y="1318736"/>
            <a:ext cx="11017250" cy="3416320"/>
          </a:xfrm>
          <a:prstGeom prst="rect">
            <a:avLst/>
          </a:prstGeom>
          <a:noFill/>
        </p:spPr>
        <p:txBody>
          <a:bodyPr wrap="square">
            <a:spAutoFit/>
          </a:bodyPr>
          <a:lstStyle/>
          <a:p>
            <a:pPr algn="l"/>
            <a:r>
              <a:rPr lang="en-GB" sz="3600" b="1" i="0" dirty="0">
                <a:solidFill>
                  <a:schemeClr val="bg2"/>
                </a:solidFill>
                <a:effectLst/>
              </a:rPr>
              <a:t>7. Publication and dissemination:</a:t>
            </a:r>
            <a:r>
              <a:rPr lang="en-GB" sz="3600" b="0" i="0" dirty="0">
                <a:solidFill>
                  <a:schemeClr val="bg2"/>
                </a:solidFill>
                <a:effectLst/>
              </a:rPr>
              <a:t> In some cases, research projects may lead to publications in academic journals or other scholarly outlets. Disseminating the research findings contributes to the broader body of knowledge in the field and enhances the student’s academic profile.</a:t>
            </a:r>
          </a:p>
        </p:txBody>
      </p:sp>
    </p:spTree>
    <p:extLst>
      <p:ext uri="{BB962C8B-B14F-4D97-AF65-F5344CB8AC3E}">
        <p14:creationId xmlns:p14="http://schemas.microsoft.com/office/powerpoint/2010/main" val="333023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C5D52E-59CF-62A4-3637-6470D04E1F00}"/>
              </a:ext>
            </a:extLst>
          </p:cNvPr>
          <p:cNvSpPr txBox="1"/>
          <p:nvPr/>
        </p:nvSpPr>
        <p:spPr>
          <a:xfrm>
            <a:off x="587374" y="1728355"/>
            <a:ext cx="6910705" cy="923330"/>
          </a:xfrm>
          <a:prstGeom prst="rect">
            <a:avLst/>
          </a:prstGeom>
          <a:noFill/>
        </p:spPr>
        <p:txBody>
          <a:bodyPr wrap="square">
            <a:spAutoFit/>
          </a:bodyPr>
          <a:lstStyle/>
          <a:p>
            <a:pPr algn="l"/>
            <a:r>
              <a:rPr lang="en-GB" sz="5400" b="1" i="0" dirty="0">
                <a:solidFill>
                  <a:schemeClr val="bg1"/>
                </a:solidFill>
                <a:effectLst/>
              </a:rPr>
              <a:t>Research Question</a:t>
            </a:r>
          </a:p>
        </p:txBody>
      </p:sp>
      <p:sp>
        <p:nvSpPr>
          <p:cNvPr id="5" name="TextBox 4">
            <a:extLst>
              <a:ext uri="{FF2B5EF4-FFF2-40B4-BE49-F238E27FC236}">
                <a16:creationId xmlns:a16="http://schemas.microsoft.com/office/drawing/2014/main" id="{9B95B9B9-7615-B0CB-3135-23F2EBEDFDFD}"/>
              </a:ext>
            </a:extLst>
          </p:cNvPr>
          <p:cNvSpPr txBox="1"/>
          <p:nvPr/>
        </p:nvSpPr>
        <p:spPr>
          <a:xfrm>
            <a:off x="587375" y="2727794"/>
            <a:ext cx="11017250" cy="1323439"/>
          </a:xfrm>
          <a:prstGeom prst="rect">
            <a:avLst/>
          </a:prstGeom>
          <a:noFill/>
        </p:spPr>
        <p:txBody>
          <a:bodyPr wrap="square">
            <a:spAutoFit/>
          </a:bodyPr>
          <a:lstStyle/>
          <a:p>
            <a:r>
              <a:rPr lang="en-GB" sz="4000" b="0" i="0" dirty="0">
                <a:solidFill>
                  <a:schemeClr val="bg1"/>
                </a:solidFill>
                <a:effectLst/>
              </a:rPr>
              <a:t>A research question is a clear, focused, and specific inquiry that guides a research study.</a:t>
            </a:r>
            <a:endParaRPr lang="en-GB" sz="4000" dirty="0">
              <a:solidFill>
                <a:schemeClr val="bg1"/>
              </a:solidFill>
            </a:endParaRPr>
          </a:p>
        </p:txBody>
      </p:sp>
    </p:spTree>
    <p:extLst>
      <p:ext uri="{BB962C8B-B14F-4D97-AF65-F5344CB8AC3E}">
        <p14:creationId xmlns:p14="http://schemas.microsoft.com/office/powerpoint/2010/main" val="2778817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64F382-FFE2-67B2-135E-737105187A74}"/>
              </a:ext>
            </a:extLst>
          </p:cNvPr>
          <p:cNvSpPr txBox="1"/>
          <p:nvPr/>
        </p:nvSpPr>
        <p:spPr>
          <a:xfrm>
            <a:off x="587375" y="226338"/>
            <a:ext cx="11017250" cy="6155531"/>
          </a:xfrm>
          <a:prstGeom prst="rect">
            <a:avLst/>
          </a:prstGeom>
          <a:noFill/>
        </p:spPr>
        <p:txBody>
          <a:bodyPr wrap="square">
            <a:spAutoFit/>
          </a:bodyPr>
          <a:lstStyle/>
          <a:p>
            <a:pPr algn="l"/>
            <a:r>
              <a:rPr lang="en-GB" sz="2800" b="1" i="1" dirty="0">
                <a:solidFill>
                  <a:schemeClr val="bg1"/>
                </a:solidFill>
                <a:effectLst/>
              </a:rPr>
              <a:t>“What is the relationship between customer satisfaction and online reviews for a specific e-commerce platform, and can </a:t>
            </a:r>
            <a:r>
              <a:rPr lang="en-GB" sz="2800" b="1" i="1" dirty="0">
                <a:solidFill>
                  <a:schemeClr val="bg1"/>
                </a:solidFill>
                <a:effectLst/>
                <a:hlinkClick r:id="rId2">
                  <a:extLst>
                    <a:ext uri="{A12FA001-AC4F-418D-AE19-62706E023703}">
                      <ahyp:hlinkClr xmlns:ahyp="http://schemas.microsoft.com/office/drawing/2018/hyperlinkcolor" val="tx"/>
                    </a:ext>
                  </a:extLst>
                </a:hlinkClick>
              </a:rPr>
              <a:t>sentiment analysis</a:t>
            </a:r>
            <a:r>
              <a:rPr lang="en-GB" sz="2800" b="1" i="1" dirty="0">
                <a:solidFill>
                  <a:schemeClr val="bg1"/>
                </a:solidFill>
                <a:effectLst/>
              </a:rPr>
              <a:t> of these reviews be used to predict customer satisfaction levels?”</a:t>
            </a:r>
          </a:p>
          <a:p>
            <a:pPr algn="l"/>
            <a:endParaRPr lang="en-GB" b="0" i="0" dirty="0">
              <a:solidFill>
                <a:schemeClr val="bg1"/>
              </a:solidFill>
              <a:effectLst/>
              <a:latin typeface="system-ui"/>
            </a:endParaRPr>
          </a:p>
          <a:p>
            <a:pPr algn="l"/>
            <a:r>
              <a:rPr lang="en-GB" sz="2400" b="0" i="0" dirty="0">
                <a:solidFill>
                  <a:schemeClr val="bg1"/>
                </a:solidFill>
                <a:effectLst/>
              </a:rPr>
              <a:t>This research question focuses on exploring the connection between customer satisfaction and online reviews in the context of an e-commerce platform. The goal is to investigate whether sentiment analysis, a natural language processing technique, can be applied to predict customer satisfaction levels based on the content of the reviews.</a:t>
            </a:r>
          </a:p>
          <a:p>
            <a:pPr algn="l"/>
            <a:endParaRPr lang="en-GB" sz="2400" b="0" i="0" dirty="0">
              <a:solidFill>
                <a:schemeClr val="bg1"/>
              </a:solidFill>
              <a:effectLst/>
            </a:endParaRPr>
          </a:p>
          <a:p>
            <a:pPr algn="l"/>
            <a:r>
              <a:rPr lang="en-GB" sz="2400" b="0" i="0" dirty="0">
                <a:solidFill>
                  <a:schemeClr val="bg1"/>
                </a:solidFill>
                <a:effectLst/>
              </a:rPr>
              <a:t>This question could guide the data science project, which would involve collecting and analysing a dataset of customer reviews and associated satisfaction ratings. The project may include tasks such as </a:t>
            </a:r>
            <a:r>
              <a:rPr lang="en-GB" sz="2400" b="0" i="0" dirty="0">
                <a:solidFill>
                  <a:schemeClr val="bg1"/>
                </a:solidFill>
                <a:effectLst/>
                <a:hlinkClick r:id="rId2">
                  <a:extLst>
                    <a:ext uri="{A12FA001-AC4F-418D-AE19-62706E023703}">
                      <ahyp:hlinkClr xmlns:ahyp="http://schemas.microsoft.com/office/drawing/2018/hyperlinkcolor" val="tx"/>
                    </a:ext>
                  </a:extLst>
                </a:hlinkClick>
              </a:rPr>
              <a:t>sentiment analysis</a:t>
            </a:r>
            <a:r>
              <a:rPr lang="en-GB" sz="2400" b="0" i="0" dirty="0">
                <a:solidFill>
                  <a:schemeClr val="bg1"/>
                </a:solidFill>
                <a:effectLst/>
              </a:rPr>
              <a:t>, </a:t>
            </a:r>
            <a:r>
              <a:rPr lang="en-GB" sz="2400" b="0" i="0" dirty="0">
                <a:solidFill>
                  <a:schemeClr val="bg1"/>
                </a:solidFill>
                <a:effectLst/>
                <a:hlinkClick r:id="rId3">
                  <a:extLst>
                    <a:ext uri="{A12FA001-AC4F-418D-AE19-62706E023703}">
                      <ahyp:hlinkClr xmlns:ahyp="http://schemas.microsoft.com/office/drawing/2018/hyperlinkcolor" val="tx"/>
                    </a:ext>
                  </a:extLst>
                </a:hlinkClick>
              </a:rPr>
              <a:t>feature extraction</a:t>
            </a:r>
            <a:r>
              <a:rPr lang="en-GB" sz="2400" b="0" i="0" dirty="0">
                <a:solidFill>
                  <a:schemeClr val="bg1"/>
                </a:solidFill>
                <a:effectLst/>
              </a:rPr>
              <a:t>, </a:t>
            </a:r>
            <a:r>
              <a:rPr lang="en-GB" sz="2400" b="0" i="0" dirty="0">
                <a:solidFill>
                  <a:schemeClr val="bg1"/>
                </a:solidFill>
                <a:effectLst/>
                <a:hlinkClick r:id="rId4">
                  <a:extLst>
                    <a:ext uri="{A12FA001-AC4F-418D-AE19-62706E023703}">
                      <ahyp:hlinkClr xmlns:ahyp="http://schemas.microsoft.com/office/drawing/2018/hyperlinkcolor" val="tx"/>
                    </a:ext>
                  </a:extLst>
                </a:hlinkClick>
              </a:rPr>
              <a:t>model training</a:t>
            </a:r>
            <a:r>
              <a:rPr lang="en-GB" sz="2400" b="0" i="0" dirty="0">
                <a:solidFill>
                  <a:schemeClr val="bg1"/>
                </a:solidFill>
                <a:effectLst/>
              </a:rPr>
              <a:t>, and evaluation to determine the predictive power of online reviews in estimating customer satisfaction.</a:t>
            </a:r>
          </a:p>
        </p:txBody>
      </p:sp>
      <p:sp>
        <p:nvSpPr>
          <p:cNvPr id="5" name="TextBox 4">
            <a:extLst>
              <a:ext uri="{FF2B5EF4-FFF2-40B4-BE49-F238E27FC236}">
                <a16:creationId xmlns:a16="http://schemas.microsoft.com/office/drawing/2014/main" id="{E25CD1ED-6A92-633E-700B-909184ED7744}"/>
              </a:ext>
            </a:extLst>
          </p:cNvPr>
          <p:cNvSpPr txBox="1"/>
          <p:nvPr/>
        </p:nvSpPr>
        <p:spPr>
          <a:xfrm>
            <a:off x="3413760" y="6381869"/>
            <a:ext cx="8175179" cy="276999"/>
          </a:xfrm>
          <a:prstGeom prst="rect">
            <a:avLst/>
          </a:prstGeom>
          <a:noFill/>
        </p:spPr>
        <p:txBody>
          <a:bodyPr wrap="square">
            <a:spAutoFit/>
          </a:bodyPr>
          <a:lstStyle/>
          <a:p>
            <a:r>
              <a:rPr lang="en-GB" sz="1200" b="1" i="0" dirty="0">
                <a:solidFill>
                  <a:srgbClr val="5C5962"/>
                </a:solidFill>
                <a:effectLst/>
                <a:latin typeface="system-ui"/>
              </a:rPr>
              <a:t>C3.AI, 2023.</a:t>
            </a:r>
            <a:r>
              <a:rPr lang="en-GB" sz="1200" b="0" i="0" dirty="0">
                <a:solidFill>
                  <a:srgbClr val="5C5962"/>
                </a:solidFill>
                <a:effectLst/>
                <a:latin typeface="system-ui"/>
              </a:rPr>
              <a:t> Glossary of data-science [viewed 3 July 2023]. Available from: </a:t>
            </a:r>
            <a:r>
              <a:rPr lang="en-GB" sz="1200" b="0" i="0" dirty="0">
                <a:solidFill>
                  <a:srgbClr val="7253ED"/>
                </a:solidFill>
                <a:effectLst/>
                <a:latin typeface="system-ui"/>
                <a:hlinkClick r:id="rId4"/>
              </a:rPr>
              <a:t>https://c3.ai/glossary/data-science/model-training/</a:t>
            </a:r>
            <a:endParaRPr lang="en-GB" sz="1200" dirty="0"/>
          </a:p>
        </p:txBody>
      </p:sp>
    </p:spTree>
    <p:extLst>
      <p:ext uri="{BB962C8B-B14F-4D97-AF65-F5344CB8AC3E}">
        <p14:creationId xmlns:p14="http://schemas.microsoft.com/office/powerpoint/2010/main" val="48794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 name="Picture 3" descr="A blue question mark on a pink background&#10;&#10;Description automatically generated">
            <a:extLst>
              <a:ext uri="{FF2B5EF4-FFF2-40B4-BE49-F238E27FC236}">
                <a16:creationId xmlns:a16="http://schemas.microsoft.com/office/drawing/2014/main" id="{2FE4C931-2F64-580F-2823-96ABA468360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0"/>
            <a:ext cx="12192000" cy="6858001"/>
          </a:xfrm>
          <a:prstGeom prst="rect">
            <a:avLst/>
          </a:prstGeom>
        </p:spPr>
      </p:pic>
      <p:sp>
        <p:nvSpPr>
          <p:cNvPr id="3" name="TextBox 2">
            <a:extLst>
              <a:ext uri="{FF2B5EF4-FFF2-40B4-BE49-F238E27FC236}">
                <a16:creationId xmlns:a16="http://schemas.microsoft.com/office/drawing/2014/main" id="{1EC5D52E-59CF-62A4-3637-6470D04E1F00}"/>
              </a:ext>
            </a:extLst>
          </p:cNvPr>
          <p:cNvSpPr txBox="1"/>
          <p:nvPr/>
        </p:nvSpPr>
        <p:spPr>
          <a:xfrm>
            <a:off x="503150" y="1463660"/>
            <a:ext cx="6910705" cy="923330"/>
          </a:xfrm>
          <a:prstGeom prst="rect">
            <a:avLst/>
          </a:prstGeom>
          <a:noFill/>
        </p:spPr>
        <p:txBody>
          <a:bodyPr wrap="square">
            <a:spAutoFit/>
          </a:bodyPr>
          <a:lstStyle/>
          <a:p>
            <a:pPr algn="l"/>
            <a:r>
              <a:rPr lang="en-GB" sz="5400" b="1" i="0" dirty="0">
                <a:solidFill>
                  <a:srgbClr val="000000"/>
                </a:solidFill>
                <a:effectLst/>
              </a:rPr>
              <a:t>Problem Statement</a:t>
            </a:r>
          </a:p>
        </p:txBody>
      </p:sp>
      <p:sp>
        <p:nvSpPr>
          <p:cNvPr id="5" name="TextBox 4">
            <a:extLst>
              <a:ext uri="{FF2B5EF4-FFF2-40B4-BE49-F238E27FC236}">
                <a16:creationId xmlns:a16="http://schemas.microsoft.com/office/drawing/2014/main" id="{9B95B9B9-7615-B0CB-3135-23F2EBEDFDFD}"/>
              </a:ext>
            </a:extLst>
          </p:cNvPr>
          <p:cNvSpPr txBox="1"/>
          <p:nvPr/>
        </p:nvSpPr>
        <p:spPr>
          <a:xfrm>
            <a:off x="503152" y="2463099"/>
            <a:ext cx="7798636" cy="2554545"/>
          </a:xfrm>
          <a:prstGeom prst="rect">
            <a:avLst/>
          </a:prstGeom>
          <a:noFill/>
        </p:spPr>
        <p:txBody>
          <a:bodyPr wrap="square">
            <a:spAutoFit/>
          </a:bodyPr>
          <a:lstStyle/>
          <a:p>
            <a:r>
              <a:rPr lang="en-GB" sz="4000" i="0" dirty="0">
                <a:solidFill>
                  <a:srgbClr val="000000"/>
                </a:solidFill>
                <a:effectLst/>
              </a:rPr>
              <a:t>A problem statement is a concise &amp; clear description of an issue or challenge that needs to be addressed or solved. </a:t>
            </a:r>
            <a:endParaRPr lang="en-GB" sz="4000" dirty="0">
              <a:solidFill>
                <a:srgbClr val="000000"/>
              </a:solidFill>
            </a:endParaRPr>
          </a:p>
        </p:txBody>
      </p:sp>
    </p:spTree>
    <p:extLst>
      <p:ext uri="{BB962C8B-B14F-4D97-AF65-F5344CB8AC3E}">
        <p14:creationId xmlns:p14="http://schemas.microsoft.com/office/powerpoint/2010/main" val="3556266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E682DC-9720-80E6-C8BD-5D37460FF51E}"/>
              </a:ext>
            </a:extLst>
          </p:cNvPr>
          <p:cNvSpPr txBox="1"/>
          <p:nvPr/>
        </p:nvSpPr>
        <p:spPr>
          <a:xfrm>
            <a:off x="587375" y="537686"/>
            <a:ext cx="11017250" cy="5663089"/>
          </a:xfrm>
          <a:prstGeom prst="rect">
            <a:avLst/>
          </a:prstGeom>
          <a:noFill/>
        </p:spPr>
        <p:txBody>
          <a:bodyPr wrap="square">
            <a:spAutoFit/>
          </a:bodyPr>
          <a:lstStyle/>
          <a:p>
            <a:pPr algn="l"/>
            <a:r>
              <a:rPr lang="en-GB" sz="2800" b="1" i="1" dirty="0">
                <a:solidFill>
                  <a:schemeClr val="bg1"/>
                </a:solidFill>
                <a:effectLst/>
              </a:rPr>
              <a:t>“A retail company wants to increase its sales revenue and improve customer satisfaction.”</a:t>
            </a:r>
            <a:endParaRPr lang="en-GB" sz="2800" b="0" i="0" dirty="0">
              <a:solidFill>
                <a:schemeClr val="bg1"/>
              </a:solidFill>
              <a:effectLst/>
            </a:endParaRPr>
          </a:p>
          <a:p>
            <a:pPr algn="l"/>
            <a:br>
              <a:rPr lang="en-GB" b="1" i="0" dirty="0">
                <a:solidFill>
                  <a:schemeClr val="bg1"/>
                </a:solidFill>
                <a:effectLst/>
              </a:rPr>
            </a:br>
            <a:r>
              <a:rPr lang="en-GB" sz="2400" b="1" i="0" dirty="0">
                <a:solidFill>
                  <a:schemeClr val="bg1"/>
                </a:solidFill>
                <a:effectLst/>
              </a:rPr>
              <a:t>Explanation:</a:t>
            </a:r>
            <a:r>
              <a:rPr lang="en-GB" sz="2400" b="0" i="0" dirty="0">
                <a:solidFill>
                  <a:schemeClr val="bg1"/>
                </a:solidFill>
                <a:effectLst/>
              </a:rPr>
              <a:t> A retail company is facing challenges in boosting its sales and keeping customers happy with their shopping experience. The current sales strategies might not be effective enough, and some customers might not be fully satisfied with the products or services offered. As a result, the company’s revenue growth has been stagnant, and they may be losing potential repeat customers. </a:t>
            </a:r>
          </a:p>
          <a:p>
            <a:pPr algn="l"/>
            <a:endParaRPr lang="en-GB" sz="2400" dirty="0">
              <a:solidFill>
                <a:schemeClr val="bg1"/>
              </a:solidFill>
            </a:endParaRPr>
          </a:p>
          <a:p>
            <a:pPr algn="l"/>
            <a:r>
              <a:rPr lang="en-GB" sz="2400" b="0" i="0" dirty="0">
                <a:solidFill>
                  <a:schemeClr val="bg1"/>
                </a:solidFill>
                <a:effectLst/>
              </a:rPr>
              <a:t>The company aims to find data-driven solutions to increase sales revenue by identifying customer preferences, optimising pricing strategies, and enhancing the overall shopping experience. By addressing these issues, the company hopes to see a positive impact on their bottom line and build stronger relationships with their customer base.</a:t>
            </a:r>
          </a:p>
        </p:txBody>
      </p:sp>
    </p:spTree>
    <p:extLst>
      <p:ext uri="{BB962C8B-B14F-4D97-AF65-F5344CB8AC3E}">
        <p14:creationId xmlns:p14="http://schemas.microsoft.com/office/powerpoint/2010/main" val="330794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C5D52E-59CF-62A4-3637-6470D04E1F00}"/>
              </a:ext>
            </a:extLst>
          </p:cNvPr>
          <p:cNvSpPr txBox="1"/>
          <p:nvPr/>
        </p:nvSpPr>
        <p:spPr>
          <a:xfrm>
            <a:off x="587374" y="1728355"/>
            <a:ext cx="6910705" cy="923330"/>
          </a:xfrm>
          <a:prstGeom prst="rect">
            <a:avLst/>
          </a:prstGeom>
          <a:noFill/>
        </p:spPr>
        <p:txBody>
          <a:bodyPr wrap="square">
            <a:spAutoFit/>
          </a:bodyPr>
          <a:lstStyle/>
          <a:p>
            <a:pPr algn="l"/>
            <a:r>
              <a:rPr lang="en-GB" sz="5400" b="1" i="0" dirty="0">
                <a:solidFill>
                  <a:schemeClr val="bg1"/>
                </a:solidFill>
                <a:effectLst/>
              </a:rPr>
              <a:t>Hypothesis</a:t>
            </a:r>
            <a:r>
              <a:rPr lang="en-GB" sz="5400" b="0" i="0" dirty="0">
                <a:solidFill>
                  <a:schemeClr val="bg1"/>
                </a:solidFill>
                <a:effectLst/>
              </a:rPr>
              <a:t> </a:t>
            </a:r>
            <a:endParaRPr lang="en-GB" sz="5400" b="1" i="0" dirty="0">
              <a:solidFill>
                <a:schemeClr val="bg1"/>
              </a:solidFill>
              <a:effectLst/>
            </a:endParaRPr>
          </a:p>
        </p:txBody>
      </p:sp>
      <p:sp>
        <p:nvSpPr>
          <p:cNvPr id="4" name="TextBox 3">
            <a:extLst>
              <a:ext uri="{FF2B5EF4-FFF2-40B4-BE49-F238E27FC236}">
                <a16:creationId xmlns:a16="http://schemas.microsoft.com/office/drawing/2014/main" id="{54D062F2-0D89-7768-CE20-A65F55449664}"/>
              </a:ext>
            </a:extLst>
          </p:cNvPr>
          <p:cNvSpPr txBox="1"/>
          <p:nvPr/>
        </p:nvSpPr>
        <p:spPr>
          <a:xfrm>
            <a:off x="587375" y="2721114"/>
            <a:ext cx="11017250" cy="707886"/>
          </a:xfrm>
          <a:prstGeom prst="rect">
            <a:avLst/>
          </a:prstGeom>
          <a:noFill/>
        </p:spPr>
        <p:txBody>
          <a:bodyPr wrap="square">
            <a:spAutoFit/>
          </a:bodyPr>
          <a:lstStyle/>
          <a:p>
            <a:r>
              <a:rPr lang="en-GB" sz="4000" b="0" i="0" dirty="0">
                <a:solidFill>
                  <a:schemeClr val="bg1"/>
                </a:solidFill>
                <a:effectLst/>
                <a:latin typeface="system-ui"/>
              </a:rPr>
              <a:t>A belief held without proof that will be tested</a:t>
            </a:r>
            <a:endParaRPr lang="en-GB" sz="4000" dirty="0">
              <a:solidFill>
                <a:schemeClr val="bg1"/>
              </a:solidFill>
            </a:endParaRPr>
          </a:p>
        </p:txBody>
      </p:sp>
    </p:spTree>
    <p:extLst>
      <p:ext uri="{BB962C8B-B14F-4D97-AF65-F5344CB8AC3E}">
        <p14:creationId xmlns:p14="http://schemas.microsoft.com/office/powerpoint/2010/main" val="6044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AA98FD-CF35-A8BA-F730-41C1423CD616}"/>
              </a:ext>
            </a:extLst>
          </p:cNvPr>
          <p:cNvSpPr txBox="1"/>
          <p:nvPr/>
        </p:nvSpPr>
        <p:spPr>
          <a:xfrm>
            <a:off x="587375" y="630756"/>
            <a:ext cx="11017250" cy="5170646"/>
          </a:xfrm>
          <a:prstGeom prst="rect">
            <a:avLst/>
          </a:prstGeom>
          <a:noFill/>
        </p:spPr>
        <p:txBody>
          <a:bodyPr wrap="square">
            <a:spAutoFit/>
          </a:bodyPr>
          <a:lstStyle/>
          <a:p>
            <a:pPr algn="l"/>
            <a:r>
              <a:rPr lang="en-GB" sz="2700" b="0" i="0" dirty="0">
                <a:solidFill>
                  <a:schemeClr val="bg1"/>
                </a:solidFill>
                <a:effectLst/>
              </a:rPr>
              <a:t>In research, a hypothesis is a statement or a proposed explanation that suggests a relationship between variables or phenomena. It serves as a tentative explanation or prediction about the outcome of a study or the relationship between variables.</a:t>
            </a:r>
          </a:p>
          <a:p>
            <a:pPr algn="l"/>
            <a:endParaRPr lang="en-GB" sz="1100" b="0" i="0" dirty="0">
              <a:solidFill>
                <a:schemeClr val="bg1"/>
              </a:solidFill>
              <a:effectLst/>
            </a:endParaRPr>
          </a:p>
          <a:p>
            <a:pPr algn="l"/>
            <a:r>
              <a:rPr lang="en-GB" sz="2700" b="0" i="0" dirty="0">
                <a:solidFill>
                  <a:schemeClr val="bg1"/>
                </a:solidFill>
                <a:effectLst/>
              </a:rPr>
              <a:t>A hypothesis typically consists of two main components:</a:t>
            </a:r>
          </a:p>
          <a:p>
            <a:pPr algn="l"/>
            <a:endParaRPr lang="en-GB" sz="1100" b="0" i="0" dirty="0">
              <a:solidFill>
                <a:schemeClr val="bg1"/>
              </a:solidFill>
              <a:effectLst/>
            </a:endParaRPr>
          </a:p>
          <a:p>
            <a:pPr marL="514350" indent="-514350" algn="l">
              <a:buFont typeface="+mj-lt"/>
              <a:buAutoNum type="arabicPeriod"/>
            </a:pPr>
            <a:r>
              <a:rPr lang="en-GB" sz="2700" b="1" i="0" dirty="0">
                <a:solidFill>
                  <a:schemeClr val="bg1"/>
                </a:solidFill>
                <a:effectLst/>
              </a:rPr>
              <a:t>Independent variable (IV):</a:t>
            </a:r>
            <a:r>
              <a:rPr lang="en-GB" sz="2700" b="0" i="0" dirty="0">
                <a:solidFill>
                  <a:schemeClr val="bg1"/>
                </a:solidFill>
                <a:effectLst/>
              </a:rPr>
              <a:t> This is the variable that the researcher manipulates or changes in order to observe its effect on another variable.</a:t>
            </a:r>
          </a:p>
          <a:p>
            <a:pPr algn="l">
              <a:buFont typeface="+mj-lt"/>
              <a:buAutoNum type="arabicPeriod"/>
            </a:pPr>
            <a:endParaRPr lang="en-GB" sz="1100" b="0" i="0" dirty="0">
              <a:solidFill>
                <a:schemeClr val="bg1"/>
              </a:solidFill>
              <a:effectLst/>
            </a:endParaRPr>
          </a:p>
          <a:p>
            <a:pPr marL="514350" indent="-514350" algn="l">
              <a:buFont typeface="+mj-lt"/>
              <a:buAutoNum type="arabicPeriod"/>
            </a:pPr>
            <a:r>
              <a:rPr lang="en-GB" sz="2700" b="1" i="0" dirty="0">
                <a:solidFill>
                  <a:schemeClr val="bg1"/>
                </a:solidFill>
                <a:effectLst/>
              </a:rPr>
              <a:t>Dependent variable (DV):</a:t>
            </a:r>
            <a:r>
              <a:rPr lang="en-GB" sz="2700" b="0" i="0" dirty="0">
                <a:solidFill>
                  <a:schemeClr val="bg1"/>
                </a:solidFill>
                <a:effectLst/>
              </a:rPr>
              <a:t> This is the variable that is expected to be influenced or affected by the independent variable. It is the outcome or the result that is measured or observed.</a:t>
            </a:r>
          </a:p>
        </p:txBody>
      </p:sp>
    </p:spTree>
    <p:extLst>
      <p:ext uri="{BB962C8B-B14F-4D97-AF65-F5344CB8AC3E}">
        <p14:creationId xmlns:p14="http://schemas.microsoft.com/office/powerpoint/2010/main" val="426865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EE3587-7639-EA68-810A-4C1556026919}"/>
              </a:ext>
            </a:extLst>
          </p:cNvPr>
          <p:cNvSpPr txBox="1"/>
          <p:nvPr/>
        </p:nvSpPr>
        <p:spPr>
          <a:xfrm>
            <a:off x="587375" y="845535"/>
            <a:ext cx="11017250" cy="4708981"/>
          </a:xfrm>
          <a:prstGeom prst="rect">
            <a:avLst/>
          </a:prstGeom>
          <a:noFill/>
        </p:spPr>
        <p:txBody>
          <a:bodyPr wrap="square">
            <a:spAutoFit/>
          </a:bodyPr>
          <a:lstStyle/>
          <a:p>
            <a:pPr algn="l"/>
            <a:r>
              <a:rPr lang="en-GB" sz="4000" b="1" i="1" dirty="0">
                <a:solidFill>
                  <a:schemeClr val="bg1"/>
                </a:solidFill>
                <a:effectLst/>
              </a:rPr>
              <a:t>“Increased physical exercise leads to a </a:t>
            </a:r>
            <a:br>
              <a:rPr lang="en-GB" sz="4000" b="1" i="1" dirty="0">
                <a:solidFill>
                  <a:schemeClr val="bg1"/>
                </a:solidFill>
                <a:effectLst/>
              </a:rPr>
            </a:br>
            <a:r>
              <a:rPr lang="en-GB" sz="4000" b="1" i="1" dirty="0">
                <a:solidFill>
                  <a:schemeClr val="bg1"/>
                </a:solidFill>
                <a:effectLst/>
              </a:rPr>
              <a:t>decrease in body weight.”</a:t>
            </a:r>
          </a:p>
          <a:p>
            <a:pPr algn="l"/>
            <a:endParaRPr lang="en-GB" sz="2800" b="0" i="0" dirty="0">
              <a:solidFill>
                <a:schemeClr val="bg1"/>
              </a:solidFill>
              <a:effectLst/>
            </a:endParaRPr>
          </a:p>
          <a:p>
            <a:pPr algn="l"/>
            <a:r>
              <a:rPr lang="en-GB" sz="2400" b="0" i="0" dirty="0">
                <a:solidFill>
                  <a:schemeClr val="bg1"/>
                </a:solidFill>
                <a:effectLst/>
              </a:rPr>
              <a:t>In this example, the </a:t>
            </a:r>
            <a:r>
              <a:rPr lang="en-GB" sz="2400" b="1" i="0" dirty="0">
                <a:solidFill>
                  <a:schemeClr val="bg1"/>
                </a:solidFill>
                <a:effectLst/>
              </a:rPr>
              <a:t>independent variable (IV)</a:t>
            </a:r>
            <a:r>
              <a:rPr lang="en-GB" sz="2400" b="0" i="0" dirty="0">
                <a:solidFill>
                  <a:schemeClr val="bg1"/>
                </a:solidFill>
                <a:effectLst/>
              </a:rPr>
              <a:t> is physical exercise, and the </a:t>
            </a:r>
            <a:r>
              <a:rPr lang="en-GB" sz="2400" b="1" i="0" dirty="0">
                <a:solidFill>
                  <a:schemeClr val="bg1"/>
                </a:solidFill>
                <a:effectLst/>
              </a:rPr>
              <a:t>dependent variable (DV)</a:t>
            </a:r>
            <a:r>
              <a:rPr lang="en-GB" sz="2400" b="0" i="0" dirty="0">
                <a:solidFill>
                  <a:schemeClr val="bg1"/>
                </a:solidFill>
                <a:effectLst/>
              </a:rPr>
              <a:t> is body weight. The hypothesis suggests that there is a relationship between increased physical exercise and a decrease in body weight. </a:t>
            </a:r>
          </a:p>
          <a:p>
            <a:pPr algn="l"/>
            <a:endParaRPr lang="en-GB" sz="2400" dirty="0">
              <a:solidFill>
                <a:schemeClr val="bg1"/>
              </a:solidFill>
            </a:endParaRPr>
          </a:p>
          <a:p>
            <a:pPr algn="l"/>
            <a:r>
              <a:rPr lang="en-GB" sz="2400" b="0" i="0" dirty="0">
                <a:solidFill>
                  <a:schemeClr val="bg1"/>
                </a:solidFill>
                <a:effectLst/>
              </a:rPr>
              <a:t>To test this hypothesis, a researcher would conduct a study, collect relevant data, and analyse the results to determine if the hypothesis is supported or not.</a:t>
            </a:r>
          </a:p>
        </p:txBody>
      </p:sp>
    </p:spTree>
    <p:extLst>
      <p:ext uri="{BB962C8B-B14F-4D97-AF65-F5344CB8AC3E}">
        <p14:creationId xmlns:p14="http://schemas.microsoft.com/office/powerpoint/2010/main" val="253547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C5D52E-59CF-62A4-3637-6470D04E1F00}"/>
              </a:ext>
            </a:extLst>
          </p:cNvPr>
          <p:cNvSpPr txBox="1"/>
          <p:nvPr/>
        </p:nvSpPr>
        <p:spPr>
          <a:xfrm>
            <a:off x="587375" y="2551837"/>
            <a:ext cx="8105522" cy="1754326"/>
          </a:xfrm>
          <a:prstGeom prst="rect">
            <a:avLst/>
          </a:prstGeom>
          <a:noFill/>
        </p:spPr>
        <p:txBody>
          <a:bodyPr wrap="square">
            <a:spAutoFit/>
          </a:bodyPr>
          <a:lstStyle/>
          <a:p>
            <a:r>
              <a:rPr lang="en-GB" sz="5400" b="1" dirty="0">
                <a:solidFill>
                  <a:schemeClr val="bg1"/>
                </a:solidFill>
                <a:effectLst/>
                <a:ea typeface="Calibri" panose="020F0502020204030204" pitchFamily="34" charset="0"/>
                <a:cs typeface="Times New Roman" panose="02020603050405020304" pitchFamily="18" charset="0"/>
              </a:rPr>
              <a:t>The Research Process </a:t>
            </a:r>
          </a:p>
          <a:p>
            <a:pPr algn="l"/>
            <a:r>
              <a:rPr lang="en-GB" sz="5400" b="0" i="0" dirty="0">
                <a:solidFill>
                  <a:schemeClr val="bg1"/>
                </a:solidFill>
                <a:effectLst/>
              </a:rPr>
              <a:t> </a:t>
            </a:r>
            <a:endParaRPr lang="en-GB" sz="5400" b="1" i="0" dirty="0">
              <a:solidFill>
                <a:schemeClr val="bg1"/>
              </a:solidFill>
              <a:effectLst/>
            </a:endParaRPr>
          </a:p>
        </p:txBody>
      </p:sp>
    </p:spTree>
    <p:extLst>
      <p:ext uri="{BB962C8B-B14F-4D97-AF65-F5344CB8AC3E}">
        <p14:creationId xmlns:p14="http://schemas.microsoft.com/office/powerpoint/2010/main" val="3565822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 name="Picture 14" descr="A dog wearing glasses and looking at a tablet&#10;&#10;Description automatically generated with medium confidence">
            <a:extLst>
              <a:ext uri="{FF2B5EF4-FFF2-40B4-BE49-F238E27FC236}">
                <a16:creationId xmlns:a16="http://schemas.microsoft.com/office/drawing/2014/main" id="{0EDD945E-E176-CB66-A5C0-FF02B57E852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0"/>
            <a:ext cx="12191999" cy="6956117"/>
          </a:xfrm>
          <a:prstGeom prst="rect">
            <a:avLst/>
          </a:prstGeom>
        </p:spPr>
      </p:pic>
      <p:sp>
        <p:nvSpPr>
          <p:cNvPr id="17" name="TextBox 16">
            <a:extLst>
              <a:ext uri="{FF2B5EF4-FFF2-40B4-BE49-F238E27FC236}">
                <a16:creationId xmlns:a16="http://schemas.microsoft.com/office/drawing/2014/main" id="{C91EF041-0182-5F62-785A-0F9407893EF4}"/>
              </a:ext>
            </a:extLst>
          </p:cNvPr>
          <p:cNvSpPr txBox="1"/>
          <p:nvPr/>
        </p:nvSpPr>
        <p:spPr>
          <a:xfrm>
            <a:off x="275771" y="382012"/>
            <a:ext cx="11328854" cy="3046988"/>
          </a:xfrm>
          <a:prstGeom prst="rect">
            <a:avLst/>
          </a:prstGeom>
          <a:noFill/>
        </p:spPr>
        <p:txBody>
          <a:bodyPr wrap="square">
            <a:spAutoFit/>
          </a:bodyPr>
          <a:lstStyle/>
          <a:p>
            <a:r>
              <a:rPr lang="en-GB" sz="9600" b="1" i="0" dirty="0">
                <a:solidFill>
                  <a:srgbClr val="000000"/>
                </a:solidFill>
                <a:effectLst/>
              </a:rPr>
              <a:t>What is </a:t>
            </a:r>
            <a:br>
              <a:rPr lang="en-GB" sz="9600" b="1" i="0" dirty="0">
                <a:solidFill>
                  <a:srgbClr val="000000"/>
                </a:solidFill>
                <a:effectLst/>
              </a:rPr>
            </a:br>
            <a:r>
              <a:rPr lang="en-GB" sz="9600" b="1" i="0" dirty="0">
                <a:solidFill>
                  <a:srgbClr val="000000"/>
                </a:solidFill>
                <a:effectLst/>
              </a:rPr>
              <a:t>research?</a:t>
            </a:r>
          </a:p>
        </p:txBody>
      </p:sp>
    </p:spTree>
    <p:extLst>
      <p:ext uri="{BB962C8B-B14F-4D97-AF65-F5344CB8AC3E}">
        <p14:creationId xmlns:p14="http://schemas.microsoft.com/office/powerpoint/2010/main" val="1398668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42C1BA-6239-2F2F-A5A4-4B1A9393819F}"/>
              </a:ext>
            </a:extLst>
          </p:cNvPr>
          <p:cNvSpPr txBox="1"/>
          <p:nvPr/>
        </p:nvSpPr>
        <p:spPr>
          <a:xfrm>
            <a:off x="587375" y="484780"/>
            <a:ext cx="11165713" cy="5503430"/>
          </a:xfrm>
          <a:prstGeom prst="rect">
            <a:avLst/>
          </a:prstGeom>
          <a:noFill/>
        </p:spPr>
        <p:txBody>
          <a:bodyPr wrap="square">
            <a:spAutoFit/>
          </a:bodyPr>
          <a:lstStyle/>
          <a:p>
            <a:pPr>
              <a:lnSpc>
                <a:spcPct val="107000"/>
              </a:lnSpc>
              <a:spcAft>
                <a:spcPts val="800"/>
              </a:spcAft>
            </a:pPr>
            <a:r>
              <a:rPr lang="en-GB" sz="3600" b="1" dirty="0">
                <a:solidFill>
                  <a:schemeClr val="bg1"/>
                </a:solidFill>
                <a:effectLst/>
                <a:ea typeface="Calibri" panose="020F0502020204030204" pitchFamily="34" charset="0"/>
                <a:cs typeface="Times New Roman" panose="02020603050405020304" pitchFamily="18" charset="0"/>
              </a:rPr>
              <a:t>The Research Process </a:t>
            </a:r>
          </a:p>
          <a:p>
            <a:pPr>
              <a:lnSpc>
                <a:spcPct val="107000"/>
              </a:lnSpc>
              <a:spcAft>
                <a:spcPts val="800"/>
              </a:spcAft>
            </a:pPr>
            <a:endParaRPr lang="en-GB" sz="1100" b="1" dirty="0">
              <a:solidFill>
                <a:schemeClr val="bg1"/>
              </a:solidFill>
              <a:effectLst/>
              <a:ea typeface="Calibri" panose="020F0502020204030204" pitchFamily="34" charset="0"/>
              <a:cs typeface="Times New Roman" panose="02020603050405020304" pitchFamily="18" charset="0"/>
            </a:endParaRPr>
          </a:p>
          <a:p>
            <a:pPr marL="457200" indent="-457200">
              <a:buFont typeface="+mj-lt"/>
              <a:buAutoNum type="arabicPeriod"/>
            </a:pPr>
            <a:r>
              <a:rPr lang="en-GB" sz="3200" dirty="0">
                <a:solidFill>
                  <a:schemeClr val="bg1"/>
                </a:solidFill>
                <a:effectLst/>
                <a:ea typeface="Calibri" panose="020F0502020204030204" pitchFamily="34" charset="0"/>
                <a:cs typeface="Times New Roman" panose="02020603050405020304" pitchFamily="18" charset="0"/>
              </a:rPr>
              <a:t>Identify research problem – </a:t>
            </a:r>
            <a:r>
              <a:rPr lang="en-GB" sz="3200" b="1" dirty="0">
                <a:solidFill>
                  <a:schemeClr val="bg1"/>
                </a:solidFill>
                <a:effectLst/>
                <a:ea typeface="Calibri" panose="020F0502020204030204" pitchFamily="34" charset="0"/>
                <a:cs typeface="Times New Roman" panose="02020603050405020304" pitchFamily="18" charset="0"/>
              </a:rPr>
              <a:t>Aim/Research question</a:t>
            </a:r>
          </a:p>
          <a:p>
            <a:pPr marL="457200" indent="-457200">
              <a:buFont typeface="+mj-lt"/>
              <a:buAutoNum type="arabicPeriod"/>
            </a:pPr>
            <a:r>
              <a:rPr lang="en-GB" sz="3200" dirty="0">
                <a:solidFill>
                  <a:schemeClr val="bg1"/>
                </a:solidFill>
                <a:effectLst/>
                <a:ea typeface="Calibri" panose="020F0502020204030204" pitchFamily="34" charset="0"/>
                <a:cs typeface="Times New Roman" panose="02020603050405020304" pitchFamily="18" charset="0"/>
              </a:rPr>
              <a:t>Identify how to achieve the aim – </a:t>
            </a:r>
            <a:r>
              <a:rPr lang="en-GB" sz="3200" b="1" dirty="0">
                <a:solidFill>
                  <a:schemeClr val="bg1"/>
                </a:solidFill>
                <a:effectLst/>
                <a:ea typeface="Calibri" panose="020F0502020204030204" pitchFamily="34" charset="0"/>
                <a:cs typeface="Times New Roman" panose="02020603050405020304" pitchFamily="18" charset="0"/>
              </a:rPr>
              <a:t>Objectives</a:t>
            </a:r>
            <a:endParaRPr lang="en-GB" sz="3200" b="1" dirty="0">
              <a:solidFill>
                <a:schemeClr val="bg1"/>
              </a:solidFill>
              <a:ea typeface="Calibri" panose="020F0502020204030204" pitchFamily="34" charset="0"/>
              <a:cs typeface="Times New Roman" panose="02020603050405020304" pitchFamily="18" charset="0"/>
            </a:endParaRPr>
          </a:p>
          <a:p>
            <a:pPr marL="457200" indent="-457200">
              <a:buFont typeface="+mj-lt"/>
              <a:buAutoNum type="arabicPeriod"/>
            </a:pPr>
            <a:r>
              <a:rPr lang="en-GB" sz="3200" dirty="0">
                <a:solidFill>
                  <a:schemeClr val="bg1"/>
                </a:solidFill>
                <a:effectLst/>
                <a:ea typeface="Calibri" panose="020F0502020204030204" pitchFamily="34" charset="0"/>
                <a:cs typeface="Times New Roman" panose="02020603050405020304" pitchFamily="18" charset="0"/>
              </a:rPr>
              <a:t>Determine how to approach the research </a:t>
            </a:r>
            <a:r>
              <a:rPr lang="en-GB" sz="3200" b="1" dirty="0">
                <a:solidFill>
                  <a:schemeClr val="bg1"/>
                </a:solidFill>
                <a:effectLst/>
                <a:ea typeface="Calibri" panose="020F0502020204030204" pitchFamily="34" charset="0"/>
                <a:cs typeface="Times New Roman" panose="02020603050405020304" pitchFamily="18" charset="0"/>
              </a:rPr>
              <a:t>Methodology</a:t>
            </a:r>
          </a:p>
          <a:p>
            <a:pPr marL="457200" indent="-457200">
              <a:buFont typeface="+mj-lt"/>
              <a:buAutoNum type="arabicPeriod"/>
            </a:pPr>
            <a:r>
              <a:rPr lang="en-GB" sz="3200" dirty="0">
                <a:solidFill>
                  <a:schemeClr val="bg1"/>
                </a:solidFill>
                <a:effectLst/>
                <a:ea typeface="Calibri" panose="020F0502020204030204" pitchFamily="34" charset="0"/>
                <a:cs typeface="Times New Roman" panose="02020603050405020304" pitchFamily="18" charset="0"/>
              </a:rPr>
              <a:t>Specify information required – </a:t>
            </a:r>
            <a:r>
              <a:rPr lang="en-GB" sz="3200" b="1" dirty="0">
                <a:solidFill>
                  <a:schemeClr val="bg1"/>
                </a:solidFill>
                <a:effectLst/>
                <a:ea typeface="Calibri" panose="020F0502020204030204" pitchFamily="34" charset="0"/>
                <a:cs typeface="Times New Roman" panose="02020603050405020304" pitchFamily="18" charset="0"/>
              </a:rPr>
              <a:t>Data requirements</a:t>
            </a:r>
          </a:p>
          <a:p>
            <a:pPr marL="457200" indent="-457200">
              <a:buFont typeface="+mj-lt"/>
              <a:buAutoNum type="arabicPeriod"/>
            </a:pPr>
            <a:r>
              <a:rPr lang="en-GB" sz="3200" dirty="0">
                <a:solidFill>
                  <a:schemeClr val="bg1"/>
                </a:solidFill>
                <a:effectLst/>
                <a:ea typeface="Calibri" panose="020F0502020204030204" pitchFamily="34" charset="0"/>
                <a:cs typeface="Times New Roman" panose="02020603050405020304" pitchFamily="18" charset="0"/>
              </a:rPr>
              <a:t>Decide how to get that information – </a:t>
            </a:r>
            <a:r>
              <a:rPr lang="en-GB" sz="3200" b="1" dirty="0">
                <a:solidFill>
                  <a:schemeClr val="bg1"/>
                </a:solidFill>
                <a:effectLst/>
                <a:ea typeface="Calibri" panose="020F0502020204030204" pitchFamily="34" charset="0"/>
                <a:cs typeface="Times New Roman" panose="02020603050405020304" pitchFamily="18" charset="0"/>
              </a:rPr>
              <a:t>Method/Research tools</a:t>
            </a:r>
          </a:p>
          <a:p>
            <a:pPr marL="457200" indent="-457200">
              <a:buFont typeface="+mj-lt"/>
              <a:buAutoNum type="arabicPeriod"/>
            </a:pPr>
            <a:r>
              <a:rPr lang="en-GB" sz="3200" dirty="0">
                <a:solidFill>
                  <a:schemeClr val="bg1"/>
                </a:solidFill>
                <a:effectLst/>
                <a:ea typeface="Calibri" panose="020F0502020204030204" pitchFamily="34" charset="0"/>
                <a:cs typeface="Times New Roman" panose="02020603050405020304" pitchFamily="18" charset="0"/>
              </a:rPr>
              <a:t>How to use this information – </a:t>
            </a:r>
            <a:r>
              <a:rPr lang="en-GB" sz="3200" b="1" dirty="0">
                <a:solidFill>
                  <a:schemeClr val="bg1"/>
                </a:solidFill>
                <a:effectLst/>
                <a:ea typeface="Calibri" panose="020F0502020204030204" pitchFamily="34" charset="0"/>
                <a:cs typeface="Times New Roman" panose="02020603050405020304" pitchFamily="18" charset="0"/>
              </a:rPr>
              <a:t>Data analysis</a:t>
            </a:r>
          </a:p>
          <a:p>
            <a:pPr marL="457200" indent="-457200">
              <a:buFont typeface="+mj-lt"/>
              <a:buAutoNum type="arabicPeriod"/>
            </a:pPr>
            <a:r>
              <a:rPr lang="en-GB" sz="3200" dirty="0">
                <a:solidFill>
                  <a:schemeClr val="bg1"/>
                </a:solidFill>
                <a:effectLst/>
                <a:ea typeface="Calibri" panose="020F0502020204030204" pitchFamily="34" charset="0"/>
                <a:cs typeface="Times New Roman" panose="02020603050405020304" pitchFamily="18" charset="0"/>
              </a:rPr>
              <a:t>Interpret the information with respect to the aim – </a:t>
            </a:r>
            <a:r>
              <a:rPr lang="en-GB" sz="3200" b="1" dirty="0">
                <a:solidFill>
                  <a:schemeClr val="bg1"/>
                </a:solidFill>
                <a:effectLst/>
                <a:ea typeface="Calibri" panose="020F0502020204030204" pitchFamily="34" charset="0"/>
                <a:cs typeface="Times New Roman" panose="02020603050405020304" pitchFamily="18" charset="0"/>
              </a:rPr>
              <a:t>Discussion/Conclusion</a:t>
            </a:r>
            <a:r>
              <a:rPr lang="en-GB" sz="3200" b="1" dirty="0">
                <a:solidFill>
                  <a:schemeClr val="bg1"/>
                </a:solidFill>
                <a:effectLst/>
              </a:rPr>
              <a:t> </a:t>
            </a:r>
            <a:endParaRPr lang="en-GB" sz="3200" b="1" dirty="0">
              <a:solidFill>
                <a:schemeClr val="bg1"/>
              </a:solidFill>
            </a:endParaRPr>
          </a:p>
        </p:txBody>
      </p:sp>
    </p:spTree>
    <p:extLst>
      <p:ext uri="{BB962C8B-B14F-4D97-AF65-F5344CB8AC3E}">
        <p14:creationId xmlns:p14="http://schemas.microsoft.com/office/powerpoint/2010/main" val="46528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38B6A3-B350-FD3D-CA4D-F5A13D68D3B1}"/>
              </a:ext>
            </a:extLst>
          </p:cNvPr>
          <p:cNvSpPr txBox="1"/>
          <p:nvPr/>
        </p:nvSpPr>
        <p:spPr>
          <a:xfrm>
            <a:off x="587375" y="962466"/>
            <a:ext cx="11017250" cy="3561616"/>
          </a:xfrm>
          <a:prstGeom prst="rect">
            <a:avLst/>
          </a:prstGeom>
          <a:noFill/>
        </p:spPr>
        <p:txBody>
          <a:bodyPr wrap="square">
            <a:spAutoFit/>
          </a:bodyPr>
          <a:lstStyle/>
          <a:p>
            <a:pPr>
              <a:lnSpc>
                <a:spcPct val="107000"/>
              </a:lnSpc>
              <a:spcAft>
                <a:spcPts val="800"/>
              </a:spcAft>
            </a:pPr>
            <a:r>
              <a:rPr lang="en-GB" sz="3600" dirty="0">
                <a:solidFill>
                  <a:schemeClr val="bg1"/>
                </a:solidFill>
                <a:effectLst/>
                <a:ea typeface="Calibri" panose="020F0502020204030204" pitchFamily="34" charset="0"/>
                <a:cs typeface="Times New Roman" panose="02020603050405020304" pitchFamily="18" charset="0"/>
              </a:rPr>
              <a:t>The importance of DATA</a:t>
            </a:r>
            <a:br>
              <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buFont typeface="Arial" panose="020B0604020202020204" pitchFamily="34" charset="0"/>
              <a:buChar char="•"/>
            </a:pPr>
            <a:r>
              <a:rPr lang="en-GB" sz="2800" dirty="0">
                <a:solidFill>
                  <a:schemeClr val="bg1"/>
                </a:solidFill>
                <a:effectLst/>
                <a:ea typeface="Calibri" panose="020F0502020204030204" pitchFamily="34" charset="0"/>
                <a:cs typeface="Times New Roman" panose="02020603050405020304" pitchFamily="18" charset="0"/>
              </a:rPr>
              <a:t>You cannot undertake research without some form of data</a:t>
            </a:r>
            <a:endParaRPr lang="en-GB" sz="2800" dirty="0">
              <a:solidFill>
                <a:schemeClr val="bg1"/>
              </a:solidFill>
              <a:ea typeface="Calibri" panose="020F0502020204030204" pitchFamily="34" charset="0"/>
              <a:cs typeface="Times New Roman" panose="02020603050405020304" pitchFamily="18" charset="0"/>
            </a:endParaRPr>
          </a:p>
          <a:p>
            <a:pPr marL="457200" indent="-457200">
              <a:lnSpc>
                <a:spcPct val="107000"/>
              </a:lnSpc>
              <a:spcAft>
                <a:spcPts val="800"/>
              </a:spcAft>
              <a:buFont typeface="Arial" panose="020B0604020202020204" pitchFamily="34" charset="0"/>
              <a:buChar char="•"/>
            </a:pPr>
            <a:r>
              <a:rPr lang="en-GB" sz="2800" dirty="0">
                <a:solidFill>
                  <a:schemeClr val="bg1"/>
                </a:solidFill>
                <a:effectLst/>
                <a:ea typeface="Calibri" panose="020F0502020204030204" pitchFamily="34" charset="0"/>
                <a:cs typeface="Times New Roman" panose="02020603050405020304" pitchFamily="18" charset="0"/>
              </a:rPr>
              <a:t>You must be generating your OWN results, not just talking about someone else’s</a:t>
            </a:r>
            <a:endParaRPr lang="en-GB" sz="2800" dirty="0">
              <a:solidFill>
                <a:schemeClr val="bg1"/>
              </a:solidFill>
              <a:ea typeface="Calibri" panose="020F0502020204030204" pitchFamily="34" charset="0"/>
              <a:cs typeface="Times New Roman" panose="02020603050405020304" pitchFamily="18" charset="0"/>
            </a:endParaRPr>
          </a:p>
          <a:p>
            <a:pPr marL="457200" indent="-457200">
              <a:lnSpc>
                <a:spcPct val="107000"/>
              </a:lnSpc>
              <a:spcAft>
                <a:spcPts val="800"/>
              </a:spcAft>
              <a:buFont typeface="Arial" panose="020B0604020202020204" pitchFamily="34" charset="0"/>
              <a:buChar char="•"/>
            </a:pPr>
            <a:r>
              <a:rPr lang="en-GB" sz="2800" dirty="0">
                <a:solidFill>
                  <a:schemeClr val="bg1"/>
                </a:solidFill>
                <a:effectLst/>
                <a:ea typeface="Calibri" panose="020F0502020204030204" pitchFamily="34" charset="0"/>
                <a:cs typeface="Times New Roman" panose="02020603050405020304" pitchFamily="18" charset="0"/>
              </a:rPr>
              <a:t>This means collecting and analysing data, and then drawing conclusions based on your understanding of theory</a:t>
            </a:r>
            <a:endParaRPr lang="en-GB" sz="2800" dirty="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54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C5D52E-59CF-62A4-3637-6470D04E1F00}"/>
              </a:ext>
            </a:extLst>
          </p:cNvPr>
          <p:cNvSpPr txBox="1"/>
          <p:nvPr/>
        </p:nvSpPr>
        <p:spPr>
          <a:xfrm>
            <a:off x="587375" y="2551837"/>
            <a:ext cx="8105522" cy="923330"/>
          </a:xfrm>
          <a:prstGeom prst="rect">
            <a:avLst/>
          </a:prstGeom>
          <a:noFill/>
        </p:spPr>
        <p:txBody>
          <a:bodyPr wrap="square">
            <a:spAutoFit/>
          </a:bodyPr>
          <a:lstStyle/>
          <a:p>
            <a:r>
              <a:rPr lang="en-GB" sz="5400" b="1" i="0" dirty="0">
                <a:solidFill>
                  <a:schemeClr val="bg1"/>
                </a:solidFill>
                <a:effectLst/>
              </a:rPr>
              <a:t>Empirical Research  </a:t>
            </a:r>
          </a:p>
        </p:txBody>
      </p:sp>
    </p:spTree>
    <p:extLst>
      <p:ext uri="{BB962C8B-B14F-4D97-AF65-F5344CB8AC3E}">
        <p14:creationId xmlns:p14="http://schemas.microsoft.com/office/powerpoint/2010/main" val="752049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94CB28-A116-0AD0-2D30-77204FD300D8}"/>
              </a:ext>
            </a:extLst>
          </p:cNvPr>
          <p:cNvSpPr txBox="1"/>
          <p:nvPr/>
        </p:nvSpPr>
        <p:spPr>
          <a:xfrm>
            <a:off x="587375" y="452191"/>
            <a:ext cx="11017250" cy="3952942"/>
          </a:xfrm>
          <a:prstGeom prst="rect">
            <a:avLst/>
          </a:prstGeom>
          <a:noFill/>
        </p:spPr>
        <p:txBody>
          <a:bodyPr wrap="square">
            <a:spAutoFit/>
          </a:bodyPr>
          <a:lstStyle/>
          <a:p>
            <a:pPr>
              <a:lnSpc>
                <a:spcPct val="107000"/>
              </a:lnSpc>
              <a:spcAft>
                <a:spcPts val="800"/>
              </a:spcAft>
            </a:pPr>
            <a:r>
              <a:rPr lang="en-GB" sz="2800" b="1" kern="100" dirty="0">
                <a:solidFill>
                  <a:schemeClr val="bg1"/>
                </a:solidFill>
                <a:effectLst/>
                <a:ea typeface="Calibri" panose="020F0502020204030204" pitchFamily="34" charset="0"/>
                <a:cs typeface="Times New Roman" panose="02020603050405020304" pitchFamily="18" charset="0"/>
              </a:rPr>
              <a:t>Empirical research </a:t>
            </a:r>
            <a:r>
              <a:rPr lang="en-GB" sz="2800" kern="100" dirty="0">
                <a:solidFill>
                  <a:schemeClr val="bg1"/>
                </a:solidFill>
                <a:effectLst/>
                <a:ea typeface="Calibri" panose="020F0502020204030204" pitchFamily="34" charset="0"/>
                <a:cs typeface="Times New Roman" panose="02020603050405020304" pitchFamily="18" charset="0"/>
              </a:rPr>
              <a:t>is a scientific approach to gathering and analysing data to answer research questions or test hypotheses and so it is good for experiments. It involves the systematic collection and interpretation of observable evidence or data using quantitative, qualitative, or mixed methods. </a:t>
            </a:r>
          </a:p>
          <a:p>
            <a:pPr>
              <a:lnSpc>
                <a:spcPct val="107000"/>
              </a:lnSpc>
              <a:spcAft>
                <a:spcPts val="800"/>
              </a:spcAft>
            </a:pPr>
            <a:endParaRPr lang="en-GB" sz="2800" kern="100" dirty="0">
              <a:solidFill>
                <a:schemeClr val="bg1"/>
              </a:solidFill>
              <a:ea typeface="Calibri" panose="020F0502020204030204" pitchFamily="34" charset="0"/>
              <a:cs typeface="Times New Roman" panose="02020603050405020304" pitchFamily="18" charset="0"/>
            </a:endParaRPr>
          </a:p>
          <a:p>
            <a:pPr>
              <a:lnSpc>
                <a:spcPct val="107000"/>
              </a:lnSpc>
              <a:spcAft>
                <a:spcPts val="800"/>
              </a:spcAft>
            </a:pPr>
            <a:r>
              <a:rPr lang="en-GB" sz="2800" kern="100" dirty="0">
                <a:solidFill>
                  <a:schemeClr val="bg1"/>
                </a:solidFill>
                <a:effectLst/>
                <a:ea typeface="Calibri" panose="020F0502020204030204" pitchFamily="34" charset="0"/>
                <a:cs typeface="Times New Roman" panose="02020603050405020304" pitchFamily="18" charset="0"/>
              </a:rPr>
              <a:t>Empirical research aims to provide objective and verifiable knowledge about a particular phenomenon, event, or relationship.</a:t>
            </a:r>
          </a:p>
        </p:txBody>
      </p:sp>
      <p:pic>
        <p:nvPicPr>
          <p:cNvPr id="5" name="Picture 4" descr="A close-up of a pipette&#10;&#10;Description automatically generated with low confidence">
            <a:extLst>
              <a:ext uri="{FF2B5EF4-FFF2-40B4-BE49-F238E27FC236}">
                <a16:creationId xmlns:a16="http://schemas.microsoft.com/office/drawing/2014/main" id="{11DA36A7-51B6-6360-4219-1E068B13D90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3024739"/>
            <a:ext cx="12192000" cy="3833261"/>
          </a:xfrm>
          <a:prstGeom prst="rect">
            <a:avLst/>
          </a:prstGeom>
        </p:spPr>
      </p:pic>
    </p:spTree>
    <p:extLst>
      <p:ext uri="{BB962C8B-B14F-4D97-AF65-F5344CB8AC3E}">
        <p14:creationId xmlns:p14="http://schemas.microsoft.com/office/powerpoint/2010/main" val="2726215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C5D52E-59CF-62A4-3637-6470D04E1F00}"/>
              </a:ext>
            </a:extLst>
          </p:cNvPr>
          <p:cNvSpPr txBox="1"/>
          <p:nvPr/>
        </p:nvSpPr>
        <p:spPr>
          <a:xfrm>
            <a:off x="587375" y="2034479"/>
            <a:ext cx="6956425" cy="923330"/>
          </a:xfrm>
          <a:prstGeom prst="rect">
            <a:avLst/>
          </a:prstGeom>
          <a:noFill/>
        </p:spPr>
        <p:txBody>
          <a:bodyPr wrap="square">
            <a:spAutoFit/>
          </a:bodyPr>
          <a:lstStyle/>
          <a:p>
            <a:r>
              <a:rPr lang="en-GB" sz="5400" b="1" i="0" dirty="0">
                <a:solidFill>
                  <a:schemeClr val="bg1"/>
                </a:solidFill>
                <a:effectLst/>
              </a:rPr>
              <a:t>Analytical Research  </a:t>
            </a:r>
          </a:p>
        </p:txBody>
      </p:sp>
      <p:pic>
        <p:nvPicPr>
          <p:cNvPr id="6" name="Picture 5" descr="A picture containing light, black and white&#10;&#10;Description automatically generated with medium confidence">
            <a:extLst>
              <a:ext uri="{FF2B5EF4-FFF2-40B4-BE49-F238E27FC236}">
                <a16:creationId xmlns:a16="http://schemas.microsoft.com/office/drawing/2014/main" id="{FED4624A-4923-E52E-B138-53609EFA10C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547810" y="0"/>
            <a:ext cx="4644190" cy="6858000"/>
          </a:xfrm>
          <a:prstGeom prst="rect">
            <a:avLst/>
          </a:prstGeom>
        </p:spPr>
      </p:pic>
      <p:sp>
        <p:nvSpPr>
          <p:cNvPr id="8" name="TextBox 7">
            <a:extLst>
              <a:ext uri="{FF2B5EF4-FFF2-40B4-BE49-F238E27FC236}">
                <a16:creationId xmlns:a16="http://schemas.microsoft.com/office/drawing/2014/main" id="{3758E122-9C28-85D3-660F-6561691D836E}"/>
              </a:ext>
            </a:extLst>
          </p:cNvPr>
          <p:cNvSpPr txBox="1"/>
          <p:nvPr/>
        </p:nvSpPr>
        <p:spPr>
          <a:xfrm>
            <a:off x="587374" y="3107411"/>
            <a:ext cx="6727825" cy="1384995"/>
          </a:xfrm>
          <a:prstGeom prst="rect">
            <a:avLst/>
          </a:prstGeom>
          <a:noFill/>
        </p:spPr>
        <p:txBody>
          <a:bodyPr wrap="square">
            <a:spAutoFit/>
          </a:bodyPr>
          <a:lstStyle/>
          <a:p>
            <a:r>
              <a:rPr lang="en-GB" sz="2800" b="0" i="0" dirty="0">
                <a:solidFill>
                  <a:schemeClr val="bg1"/>
                </a:solidFill>
                <a:effectLst/>
              </a:rPr>
              <a:t>Theoretical Examination, Critical Analysis, Conceptual Development, Literature Review &amp; Qualitative Analysis</a:t>
            </a:r>
            <a:endParaRPr lang="en-GB" sz="2800" dirty="0">
              <a:solidFill>
                <a:schemeClr val="bg1"/>
              </a:solidFill>
            </a:endParaRPr>
          </a:p>
        </p:txBody>
      </p:sp>
    </p:spTree>
    <p:extLst>
      <p:ext uri="{BB962C8B-B14F-4D97-AF65-F5344CB8AC3E}">
        <p14:creationId xmlns:p14="http://schemas.microsoft.com/office/powerpoint/2010/main" val="6169039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55E92F-5F28-C949-79F0-4629D23FE74A}"/>
              </a:ext>
            </a:extLst>
          </p:cNvPr>
          <p:cNvSpPr txBox="1"/>
          <p:nvPr/>
        </p:nvSpPr>
        <p:spPr>
          <a:xfrm>
            <a:off x="587375" y="716886"/>
            <a:ext cx="6093994" cy="4585871"/>
          </a:xfrm>
          <a:prstGeom prst="rect">
            <a:avLst/>
          </a:prstGeom>
          <a:noFill/>
        </p:spPr>
        <p:txBody>
          <a:bodyPr wrap="square">
            <a:spAutoFit/>
          </a:bodyPr>
          <a:lstStyle/>
          <a:p>
            <a:r>
              <a:rPr lang="en-GB" sz="2400" b="1" i="0" dirty="0">
                <a:solidFill>
                  <a:schemeClr val="bg1"/>
                </a:solidFill>
                <a:effectLst/>
              </a:rPr>
              <a:t>Analytical </a:t>
            </a:r>
            <a:r>
              <a:rPr lang="en-GB" sz="2800" b="1" i="0" dirty="0">
                <a:solidFill>
                  <a:schemeClr val="bg1"/>
                </a:solidFill>
                <a:effectLst/>
              </a:rPr>
              <a:t>research</a:t>
            </a:r>
            <a:r>
              <a:rPr lang="en-GB" sz="2400" b="0" i="0" dirty="0">
                <a:solidFill>
                  <a:schemeClr val="bg1"/>
                </a:solidFill>
                <a:effectLst/>
              </a:rPr>
              <a:t>, also known as theoretical research or conceptual research, is a type of research that focuses on gaining a deeper understanding of a specific topic or problem by critically analysing </a:t>
            </a:r>
            <a:r>
              <a:rPr lang="en-GB" sz="2400" b="1" i="0" dirty="0">
                <a:solidFill>
                  <a:schemeClr val="bg1"/>
                </a:solidFill>
                <a:effectLst/>
              </a:rPr>
              <a:t>existing theories</a:t>
            </a:r>
            <a:r>
              <a:rPr lang="en-GB" sz="2400" b="0" i="0" dirty="0">
                <a:solidFill>
                  <a:schemeClr val="bg1"/>
                </a:solidFill>
                <a:effectLst/>
              </a:rPr>
              <a:t>, concepts, ideas, or models. </a:t>
            </a:r>
          </a:p>
          <a:p>
            <a:endParaRPr lang="en-GB" sz="2400" dirty="0">
              <a:solidFill>
                <a:schemeClr val="bg1"/>
              </a:solidFill>
            </a:endParaRPr>
          </a:p>
          <a:p>
            <a:r>
              <a:rPr lang="en-GB" sz="2400" b="0" i="0" dirty="0">
                <a:solidFill>
                  <a:schemeClr val="bg1"/>
                </a:solidFill>
                <a:effectLst/>
              </a:rPr>
              <a:t>It involves examining and interpreting available information, literature, or data to generate new insights or develop new theoretical frameworks.</a:t>
            </a:r>
            <a:endParaRPr lang="en-GB" sz="2400" dirty="0">
              <a:solidFill>
                <a:schemeClr val="bg1"/>
              </a:solidFill>
            </a:endParaRPr>
          </a:p>
        </p:txBody>
      </p:sp>
      <p:pic>
        <p:nvPicPr>
          <p:cNvPr id="4" name="Picture 3" descr="A picture containing light, black and white&#10;&#10;Description automatically generated with medium confidence">
            <a:extLst>
              <a:ext uri="{FF2B5EF4-FFF2-40B4-BE49-F238E27FC236}">
                <a16:creationId xmlns:a16="http://schemas.microsoft.com/office/drawing/2014/main" id="{0D93F90F-FE0A-8B4D-7285-7708A95B258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547810" y="0"/>
            <a:ext cx="4644190" cy="6858000"/>
          </a:xfrm>
          <a:prstGeom prst="rect">
            <a:avLst/>
          </a:prstGeom>
        </p:spPr>
      </p:pic>
    </p:spTree>
    <p:extLst>
      <p:ext uri="{BB962C8B-B14F-4D97-AF65-F5344CB8AC3E}">
        <p14:creationId xmlns:p14="http://schemas.microsoft.com/office/powerpoint/2010/main" val="2234965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7F7E84-658C-F633-4D6D-9A1D0212F16F}"/>
              </a:ext>
            </a:extLst>
          </p:cNvPr>
          <p:cNvSpPr txBox="1"/>
          <p:nvPr/>
        </p:nvSpPr>
        <p:spPr>
          <a:xfrm>
            <a:off x="587375" y="1968987"/>
            <a:ext cx="11017250" cy="2123658"/>
          </a:xfrm>
          <a:prstGeom prst="rect">
            <a:avLst/>
          </a:prstGeom>
          <a:noFill/>
        </p:spPr>
        <p:txBody>
          <a:bodyPr wrap="square">
            <a:spAutoFit/>
          </a:bodyPr>
          <a:lstStyle/>
          <a:p>
            <a:pPr algn="ctr"/>
            <a:r>
              <a:rPr lang="en-GB" sz="6600" b="1" i="0" dirty="0">
                <a:solidFill>
                  <a:srgbClr val="00B0F0"/>
                </a:solidFill>
                <a:effectLst/>
              </a:rPr>
              <a:t>Quantitative</a:t>
            </a:r>
            <a:r>
              <a:rPr lang="en-GB" sz="6600" b="1" i="0" dirty="0">
                <a:solidFill>
                  <a:schemeClr val="bg1"/>
                </a:solidFill>
                <a:effectLst/>
              </a:rPr>
              <a:t> v </a:t>
            </a:r>
            <a:r>
              <a:rPr lang="en-GB" sz="6600" b="1" i="0" dirty="0">
                <a:solidFill>
                  <a:srgbClr val="FFFF00"/>
                </a:solidFill>
                <a:effectLst/>
              </a:rPr>
              <a:t>Qualitative</a:t>
            </a:r>
            <a:r>
              <a:rPr lang="en-GB" sz="6600" b="1" i="0" dirty="0">
                <a:solidFill>
                  <a:schemeClr val="bg1"/>
                </a:solidFill>
                <a:effectLst/>
              </a:rPr>
              <a:t> Research</a:t>
            </a:r>
          </a:p>
        </p:txBody>
      </p:sp>
    </p:spTree>
    <p:extLst>
      <p:ext uri="{BB962C8B-B14F-4D97-AF65-F5344CB8AC3E}">
        <p14:creationId xmlns:p14="http://schemas.microsoft.com/office/powerpoint/2010/main" val="1241128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 name="Picture 6" descr="A close-up of a yellow ruler&#10;&#10;Description automatically generated with medium confidence">
            <a:extLst>
              <a:ext uri="{FF2B5EF4-FFF2-40B4-BE49-F238E27FC236}">
                <a16:creationId xmlns:a16="http://schemas.microsoft.com/office/drawing/2014/main" id="{A9DBA4B8-F5EA-B1A2-7B2C-7FB3223B46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9688" y="0"/>
            <a:ext cx="4542312" cy="6858000"/>
          </a:xfrm>
          <a:prstGeom prst="rect">
            <a:avLst/>
          </a:prstGeom>
        </p:spPr>
      </p:pic>
      <p:sp>
        <p:nvSpPr>
          <p:cNvPr id="3" name="TextBox 2">
            <a:extLst>
              <a:ext uri="{FF2B5EF4-FFF2-40B4-BE49-F238E27FC236}">
                <a16:creationId xmlns:a16="http://schemas.microsoft.com/office/drawing/2014/main" id="{470B997F-B9DE-8AFA-12D0-076B4E748483}"/>
              </a:ext>
            </a:extLst>
          </p:cNvPr>
          <p:cNvSpPr txBox="1"/>
          <p:nvPr/>
        </p:nvSpPr>
        <p:spPr>
          <a:xfrm>
            <a:off x="587375" y="751344"/>
            <a:ext cx="8243804" cy="4493538"/>
          </a:xfrm>
          <a:prstGeom prst="rect">
            <a:avLst/>
          </a:prstGeom>
          <a:noFill/>
        </p:spPr>
        <p:txBody>
          <a:bodyPr wrap="square">
            <a:spAutoFit/>
          </a:bodyPr>
          <a:lstStyle/>
          <a:p>
            <a:r>
              <a:rPr lang="en-GB" sz="4400" b="1" i="0" dirty="0">
                <a:solidFill>
                  <a:schemeClr val="bg1"/>
                </a:solidFill>
                <a:effectLst/>
              </a:rPr>
              <a:t>Quantitative Research </a:t>
            </a:r>
            <a:br>
              <a:rPr lang="en-GB" b="0" i="0" dirty="0">
                <a:solidFill>
                  <a:schemeClr val="bg1"/>
                </a:solidFill>
                <a:effectLst/>
              </a:rPr>
            </a:br>
            <a:br>
              <a:rPr lang="en-GB" b="0" i="0" dirty="0">
                <a:solidFill>
                  <a:schemeClr val="bg1"/>
                </a:solidFill>
                <a:effectLst/>
              </a:rPr>
            </a:br>
            <a:r>
              <a:rPr lang="en-GB" sz="2800" b="1" i="0" dirty="0">
                <a:solidFill>
                  <a:schemeClr val="bg1"/>
                </a:solidFill>
                <a:effectLst/>
              </a:rPr>
              <a:t>Quantitative</a:t>
            </a:r>
            <a:r>
              <a:rPr lang="en-GB" sz="2800" b="0" i="0" dirty="0">
                <a:solidFill>
                  <a:schemeClr val="bg1"/>
                </a:solidFill>
                <a:effectLst/>
              </a:rPr>
              <a:t> analysis focuses on statistical methods to analyse numerical data. Researchers use descriptive and inferential statistics </a:t>
            </a:r>
            <a:r>
              <a:rPr lang="en-GB" sz="2800" b="0" i="0">
                <a:solidFill>
                  <a:schemeClr val="bg1"/>
                </a:solidFill>
                <a:effectLst/>
              </a:rPr>
              <a:t>to summarise </a:t>
            </a:r>
            <a:r>
              <a:rPr lang="en-GB" sz="2800" b="0" i="0" dirty="0">
                <a:solidFill>
                  <a:schemeClr val="bg1"/>
                </a:solidFill>
                <a:effectLst/>
              </a:rPr>
              <a:t>and analyse data, test hypotheses, identify relationships, and make predictions. </a:t>
            </a:r>
          </a:p>
          <a:p>
            <a:endParaRPr lang="en-GB" sz="2800" dirty="0">
              <a:solidFill>
                <a:schemeClr val="bg1"/>
              </a:solidFill>
            </a:endParaRPr>
          </a:p>
          <a:p>
            <a:r>
              <a:rPr lang="en-GB" sz="2800" b="1" i="0" dirty="0">
                <a:solidFill>
                  <a:schemeClr val="bg1"/>
                </a:solidFill>
                <a:effectLst/>
              </a:rPr>
              <a:t>The analysis involves numerical calculations, data visualisation, and statistical tests.</a:t>
            </a:r>
            <a:endParaRPr lang="en-GB" sz="2800" b="1" dirty="0">
              <a:solidFill>
                <a:schemeClr val="bg1"/>
              </a:solidFill>
            </a:endParaRPr>
          </a:p>
        </p:txBody>
      </p:sp>
    </p:spTree>
    <p:extLst>
      <p:ext uri="{BB962C8B-B14F-4D97-AF65-F5344CB8AC3E}">
        <p14:creationId xmlns:p14="http://schemas.microsoft.com/office/powerpoint/2010/main" val="15645026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descr="A close-up of a magnifying glass&#10;&#10;Description automatically generated">
            <a:extLst>
              <a:ext uri="{FF2B5EF4-FFF2-40B4-BE49-F238E27FC236}">
                <a16:creationId xmlns:a16="http://schemas.microsoft.com/office/drawing/2014/main" id="{11CF26A0-CDC4-19C1-E9AF-AEA18E8FC0B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flipH="1">
            <a:off x="0" y="1"/>
            <a:ext cx="12192000" cy="6858000"/>
          </a:xfrm>
          <a:prstGeom prst="rect">
            <a:avLst/>
          </a:prstGeom>
        </p:spPr>
      </p:pic>
      <p:sp>
        <p:nvSpPr>
          <p:cNvPr id="3" name="TextBox 2">
            <a:extLst>
              <a:ext uri="{FF2B5EF4-FFF2-40B4-BE49-F238E27FC236}">
                <a16:creationId xmlns:a16="http://schemas.microsoft.com/office/drawing/2014/main" id="{470B997F-B9DE-8AFA-12D0-076B4E748483}"/>
              </a:ext>
            </a:extLst>
          </p:cNvPr>
          <p:cNvSpPr txBox="1"/>
          <p:nvPr/>
        </p:nvSpPr>
        <p:spPr>
          <a:xfrm>
            <a:off x="515182" y="797510"/>
            <a:ext cx="6378909" cy="5478423"/>
          </a:xfrm>
          <a:prstGeom prst="rect">
            <a:avLst/>
          </a:prstGeom>
          <a:noFill/>
        </p:spPr>
        <p:txBody>
          <a:bodyPr wrap="square">
            <a:spAutoFit/>
          </a:bodyPr>
          <a:lstStyle/>
          <a:p>
            <a:r>
              <a:rPr lang="en-GB" sz="4400" b="1" i="0" dirty="0">
                <a:solidFill>
                  <a:srgbClr val="000000"/>
                </a:solidFill>
                <a:effectLst/>
              </a:rPr>
              <a:t>Qualitative Research</a:t>
            </a:r>
          </a:p>
          <a:p>
            <a:endParaRPr lang="en-GB" sz="1400" dirty="0">
              <a:solidFill>
                <a:srgbClr val="000000"/>
              </a:solidFill>
            </a:endParaRPr>
          </a:p>
          <a:p>
            <a:r>
              <a:rPr lang="en-GB" sz="2800" b="1" i="0" dirty="0">
                <a:solidFill>
                  <a:srgbClr val="000000"/>
                </a:solidFill>
                <a:effectLst/>
              </a:rPr>
              <a:t>Qualitative analysis involves interpreting and making sense of textual or visual data</a:t>
            </a:r>
            <a:r>
              <a:rPr lang="en-GB" sz="2800" b="0" i="0" dirty="0">
                <a:solidFill>
                  <a:srgbClr val="000000"/>
                </a:solidFill>
                <a:effectLst/>
              </a:rPr>
              <a:t>.</a:t>
            </a:r>
          </a:p>
          <a:p>
            <a:endParaRPr lang="en-GB" sz="1200" dirty="0">
              <a:solidFill>
                <a:srgbClr val="000000"/>
              </a:solidFill>
            </a:endParaRPr>
          </a:p>
          <a:p>
            <a:r>
              <a:rPr lang="en-GB" sz="2800" b="0" i="0" dirty="0">
                <a:solidFill>
                  <a:srgbClr val="000000"/>
                </a:solidFill>
                <a:effectLst/>
              </a:rPr>
              <a:t>Researchers employ various techniques, such as thematic analysis, content analysis, or narrative analysis, to identify patterns, themes, and meanings in the data. </a:t>
            </a:r>
            <a:br>
              <a:rPr lang="en-GB" sz="2800" b="0" i="0" dirty="0">
                <a:solidFill>
                  <a:srgbClr val="000000"/>
                </a:solidFill>
                <a:effectLst/>
              </a:rPr>
            </a:br>
            <a:br>
              <a:rPr lang="en-GB" sz="2800" b="0" i="0" dirty="0">
                <a:solidFill>
                  <a:schemeClr val="bg1"/>
                </a:solidFill>
                <a:effectLst/>
              </a:rPr>
            </a:br>
            <a:endParaRPr lang="en-GB" sz="2800" b="1" dirty="0">
              <a:solidFill>
                <a:schemeClr val="bg1"/>
              </a:solidFill>
            </a:endParaRPr>
          </a:p>
        </p:txBody>
      </p:sp>
    </p:spTree>
    <p:extLst>
      <p:ext uri="{BB962C8B-B14F-4D97-AF65-F5344CB8AC3E}">
        <p14:creationId xmlns:p14="http://schemas.microsoft.com/office/powerpoint/2010/main" val="3069462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EC99AC-D2C1-270D-6A27-3E8E71323CB7}"/>
              </a:ext>
            </a:extLst>
          </p:cNvPr>
          <p:cNvSpPr txBox="1"/>
          <p:nvPr/>
        </p:nvSpPr>
        <p:spPr>
          <a:xfrm>
            <a:off x="587375" y="759132"/>
            <a:ext cx="11017250" cy="4524315"/>
          </a:xfrm>
          <a:prstGeom prst="rect">
            <a:avLst/>
          </a:prstGeom>
          <a:noFill/>
        </p:spPr>
        <p:txBody>
          <a:bodyPr wrap="square">
            <a:spAutoFit/>
          </a:bodyPr>
          <a:lstStyle/>
          <a:p>
            <a:pPr algn="l"/>
            <a:r>
              <a:rPr lang="en-GB" sz="5400" b="1" i="0" dirty="0">
                <a:solidFill>
                  <a:srgbClr val="000000"/>
                </a:solidFill>
                <a:effectLst/>
              </a:rPr>
              <a:t>What is research?</a:t>
            </a:r>
          </a:p>
          <a:p>
            <a:pPr algn="l"/>
            <a:br>
              <a:rPr lang="en-GB" b="1" i="1" dirty="0">
                <a:solidFill>
                  <a:srgbClr val="000000"/>
                </a:solidFill>
                <a:effectLst/>
              </a:rPr>
            </a:br>
            <a:r>
              <a:rPr lang="en-GB" sz="3600" b="1" i="1" dirty="0">
                <a:solidFill>
                  <a:srgbClr val="000000"/>
                </a:solidFill>
                <a:effectLst/>
              </a:rPr>
              <a:t>The systematic investigation into and study of materials, sources, etc, in order to establish facts and reach new conclusions and endeavouring to discover new or collate old facts etc by the scientific study of a subject or by a course of critical investigation.</a:t>
            </a:r>
            <a:endParaRPr lang="en-GB" sz="3600" b="0" i="0" dirty="0">
              <a:solidFill>
                <a:srgbClr val="000000"/>
              </a:solidFill>
              <a:effectLst/>
            </a:endParaRPr>
          </a:p>
        </p:txBody>
      </p:sp>
    </p:spTree>
    <p:extLst>
      <p:ext uri="{BB962C8B-B14F-4D97-AF65-F5344CB8AC3E}">
        <p14:creationId xmlns:p14="http://schemas.microsoft.com/office/powerpoint/2010/main" val="1893293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A231D5-C397-C70F-3ED7-DE546D70D857}"/>
              </a:ext>
            </a:extLst>
          </p:cNvPr>
          <p:cNvSpPr txBox="1"/>
          <p:nvPr/>
        </p:nvSpPr>
        <p:spPr>
          <a:xfrm>
            <a:off x="587375" y="915201"/>
            <a:ext cx="11213856" cy="4524315"/>
          </a:xfrm>
          <a:prstGeom prst="rect">
            <a:avLst/>
          </a:prstGeom>
          <a:noFill/>
        </p:spPr>
        <p:txBody>
          <a:bodyPr wrap="square">
            <a:spAutoFit/>
          </a:bodyPr>
          <a:lstStyle/>
          <a:p>
            <a:r>
              <a:rPr lang="en-GB" sz="3600" b="1" i="0" dirty="0">
                <a:solidFill>
                  <a:srgbClr val="000000"/>
                </a:solidFill>
                <a:effectLst/>
              </a:rPr>
              <a:t>Research involves conducting academic investigations under the guidance of tutors or research supervisors. </a:t>
            </a:r>
          </a:p>
          <a:p>
            <a:endParaRPr lang="en-GB" sz="3600" b="1" dirty="0">
              <a:solidFill>
                <a:srgbClr val="000000"/>
              </a:solidFill>
            </a:endParaRPr>
          </a:p>
          <a:p>
            <a:r>
              <a:rPr lang="en-GB" sz="3600" b="1" i="0" dirty="0">
                <a:solidFill>
                  <a:srgbClr val="000000"/>
                </a:solidFill>
                <a:effectLst/>
              </a:rPr>
              <a:t>It provides students with an opportunity to engage in hands-on learning, develop critical thinking skills, and contribute to the advancement of knowledge in their field of interest.</a:t>
            </a:r>
            <a:endParaRPr lang="en-GB" sz="3600" b="1" dirty="0">
              <a:solidFill>
                <a:srgbClr val="000000"/>
              </a:solidFill>
            </a:endParaRPr>
          </a:p>
        </p:txBody>
      </p:sp>
    </p:spTree>
    <p:extLst>
      <p:ext uri="{BB962C8B-B14F-4D97-AF65-F5344CB8AC3E}">
        <p14:creationId xmlns:p14="http://schemas.microsoft.com/office/powerpoint/2010/main" val="121993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604980-3C8B-8772-86E8-B65C691488DF}"/>
              </a:ext>
            </a:extLst>
          </p:cNvPr>
          <p:cNvSpPr txBox="1"/>
          <p:nvPr/>
        </p:nvSpPr>
        <p:spPr>
          <a:xfrm>
            <a:off x="587376" y="1320588"/>
            <a:ext cx="5259752" cy="3970318"/>
          </a:xfrm>
          <a:prstGeom prst="rect">
            <a:avLst/>
          </a:prstGeom>
          <a:noFill/>
        </p:spPr>
        <p:txBody>
          <a:bodyPr wrap="square">
            <a:spAutoFit/>
          </a:bodyPr>
          <a:lstStyle/>
          <a:p>
            <a:pPr algn="l"/>
            <a:r>
              <a:rPr lang="en-GB" sz="3600" b="1" dirty="0">
                <a:solidFill>
                  <a:schemeClr val="bg2"/>
                </a:solidFill>
              </a:rPr>
              <a:t>1. </a:t>
            </a:r>
            <a:r>
              <a:rPr lang="en-GB" sz="3600" b="1" i="0" dirty="0">
                <a:solidFill>
                  <a:schemeClr val="bg2"/>
                </a:solidFill>
                <a:effectLst/>
              </a:rPr>
              <a:t>Identifying a research area:</a:t>
            </a:r>
            <a:r>
              <a:rPr lang="en-GB" sz="3600" b="0" i="0" dirty="0">
                <a:solidFill>
                  <a:schemeClr val="bg2"/>
                </a:solidFill>
                <a:effectLst/>
              </a:rPr>
              <a:t> Students usually start by exploring various fields of study and identifying areas that align with their interests. </a:t>
            </a:r>
          </a:p>
        </p:txBody>
      </p:sp>
      <p:pic>
        <p:nvPicPr>
          <p:cNvPr id="4" name="Picture 3" descr="A typewriter with a paper&#10;&#10;Description automatically generated with low confidence">
            <a:extLst>
              <a:ext uri="{FF2B5EF4-FFF2-40B4-BE49-F238E27FC236}">
                <a16:creationId xmlns:a16="http://schemas.microsoft.com/office/drawing/2014/main" id="{C64DF2B1-F0A6-0735-25E1-C0A5C6ADBC8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978770" y="-12680"/>
            <a:ext cx="6213230" cy="6858000"/>
          </a:xfrm>
          <a:prstGeom prst="rect">
            <a:avLst/>
          </a:prstGeom>
        </p:spPr>
      </p:pic>
    </p:spTree>
    <p:extLst>
      <p:ext uri="{BB962C8B-B14F-4D97-AF65-F5344CB8AC3E}">
        <p14:creationId xmlns:p14="http://schemas.microsoft.com/office/powerpoint/2010/main" val="1827453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descr="A person looking at a computer&#10;&#10;Description automatically generated with low confidence">
            <a:extLst>
              <a:ext uri="{FF2B5EF4-FFF2-40B4-BE49-F238E27FC236}">
                <a16:creationId xmlns:a16="http://schemas.microsoft.com/office/drawing/2014/main" id="{890BF97C-C243-8889-31E9-6C2690DAA03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0AB2840-82DE-7BFD-714F-CC5BACB45B4B}"/>
              </a:ext>
            </a:extLst>
          </p:cNvPr>
          <p:cNvSpPr/>
          <p:nvPr/>
        </p:nvSpPr>
        <p:spPr>
          <a:xfrm>
            <a:off x="421105" y="565484"/>
            <a:ext cx="6424863" cy="2863516"/>
          </a:xfrm>
          <a:prstGeom prst="rect">
            <a:avLst/>
          </a:prstGeom>
          <a:solidFill>
            <a:srgbClr val="FF0000">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B316354D-6B9A-5A36-A308-493AC10333A9}"/>
              </a:ext>
            </a:extLst>
          </p:cNvPr>
          <p:cNvSpPr txBox="1"/>
          <p:nvPr/>
        </p:nvSpPr>
        <p:spPr>
          <a:xfrm>
            <a:off x="594477" y="722764"/>
            <a:ext cx="6251491" cy="2308324"/>
          </a:xfrm>
          <a:prstGeom prst="rect">
            <a:avLst/>
          </a:prstGeom>
          <a:noFill/>
        </p:spPr>
        <p:txBody>
          <a:bodyPr wrap="square">
            <a:spAutoFit/>
          </a:bodyPr>
          <a:lstStyle/>
          <a:p>
            <a:pPr algn="l"/>
            <a:r>
              <a:rPr lang="en-GB" sz="3600" b="1" i="0" dirty="0">
                <a:solidFill>
                  <a:schemeClr val="bg2"/>
                </a:solidFill>
                <a:effectLst/>
              </a:rPr>
              <a:t>2. Supervisor:</a:t>
            </a:r>
            <a:r>
              <a:rPr lang="en-GB" sz="3600" b="0" i="0" dirty="0">
                <a:solidFill>
                  <a:schemeClr val="bg2"/>
                </a:solidFill>
                <a:effectLst/>
              </a:rPr>
              <a:t> </a:t>
            </a:r>
            <a:r>
              <a:rPr lang="en-GB" sz="3600" b="1" i="0" dirty="0">
                <a:solidFill>
                  <a:schemeClr val="bg2"/>
                </a:solidFill>
                <a:effectLst/>
              </a:rPr>
              <a:t>Once an area of interest is identified, students typically will be allocated a supervisor. </a:t>
            </a:r>
          </a:p>
        </p:txBody>
      </p:sp>
    </p:spTree>
    <p:extLst>
      <p:ext uri="{BB962C8B-B14F-4D97-AF65-F5344CB8AC3E}">
        <p14:creationId xmlns:p14="http://schemas.microsoft.com/office/powerpoint/2010/main" val="2455366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04000"/>
        </a:solidFill>
        <a:effectLst/>
      </p:bgPr>
    </p:bg>
    <p:spTree>
      <p:nvGrpSpPr>
        <p:cNvPr id="1" name=""/>
        <p:cNvGrpSpPr/>
        <p:nvPr/>
      </p:nvGrpSpPr>
      <p:grpSpPr>
        <a:xfrm>
          <a:off x="0" y="0"/>
          <a:ext cx="0" cy="0"/>
          <a:chOff x="0" y="0"/>
          <a:chExt cx="0" cy="0"/>
        </a:xfrm>
      </p:grpSpPr>
      <p:pic>
        <p:nvPicPr>
          <p:cNvPr id="2" name="Picture 1" descr="A person looking at a computer&#10;&#10;Description automatically generated with low confidence">
            <a:extLst>
              <a:ext uri="{FF2B5EF4-FFF2-40B4-BE49-F238E27FC236}">
                <a16:creationId xmlns:a16="http://schemas.microsoft.com/office/drawing/2014/main" id="{D92D3809-D022-6990-D86D-48DF21F357D0}"/>
              </a:ext>
            </a:extLst>
          </p:cNvPr>
          <p:cNvPicPr>
            <a:picLocks noChangeAspect="1"/>
          </p:cNvPicPr>
          <p:nvPr/>
        </p:nvPicPr>
        <p:blipFill rotWithShape="1">
          <a:blip r:embed="rId2">
            <a:duotone>
              <a:schemeClr val="accent6">
                <a:shade val="45000"/>
                <a:satMod val="135000"/>
              </a:schemeClr>
              <a:prstClr val="white"/>
            </a:duotone>
            <a:alphaModFix amt="50000"/>
            <a:extLst>
              <a:ext uri="{28A0092B-C50C-407E-A947-70E740481C1C}">
                <a14:useLocalDpi xmlns:a14="http://schemas.microsoft.com/office/drawing/2010/main" val="0"/>
              </a:ext>
            </a:extLst>
          </a:blip>
          <a:srcRect/>
          <a:stretch/>
        </p:blipFill>
        <p:spPr>
          <a:xfrm>
            <a:off x="6882062" y="0"/>
            <a:ext cx="5309937" cy="6858000"/>
          </a:xfrm>
          <a:prstGeom prst="rect">
            <a:avLst/>
          </a:prstGeom>
        </p:spPr>
      </p:pic>
      <p:sp>
        <p:nvSpPr>
          <p:cNvPr id="3" name="TextBox 2">
            <a:extLst>
              <a:ext uri="{FF2B5EF4-FFF2-40B4-BE49-F238E27FC236}">
                <a16:creationId xmlns:a16="http://schemas.microsoft.com/office/drawing/2014/main" id="{01DEAB3C-D2A5-6F1C-7E0D-C140272D6126}"/>
              </a:ext>
            </a:extLst>
          </p:cNvPr>
          <p:cNvSpPr txBox="1"/>
          <p:nvPr/>
        </p:nvSpPr>
        <p:spPr>
          <a:xfrm>
            <a:off x="587375" y="948813"/>
            <a:ext cx="5861551" cy="3970318"/>
          </a:xfrm>
          <a:prstGeom prst="rect">
            <a:avLst/>
          </a:prstGeom>
          <a:noFill/>
        </p:spPr>
        <p:txBody>
          <a:bodyPr wrap="square">
            <a:spAutoFit/>
          </a:bodyPr>
          <a:lstStyle/>
          <a:p>
            <a:pPr algn="l"/>
            <a:r>
              <a:rPr lang="en-GB" sz="3600" b="1" i="0" dirty="0">
                <a:solidFill>
                  <a:schemeClr val="bg2"/>
                </a:solidFill>
                <a:effectLst/>
              </a:rPr>
              <a:t>3. Designing the research project: The student and supervisor work together to develop a research question or hypothesis and design a methodology to address it. </a:t>
            </a:r>
          </a:p>
        </p:txBody>
      </p:sp>
    </p:spTree>
    <p:extLst>
      <p:ext uri="{BB962C8B-B14F-4D97-AF65-F5344CB8AC3E}">
        <p14:creationId xmlns:p14="http://schemas.microsoft.com/office/powerpoint/2010/main" val="2504701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400EFC-6D67-CA2D-3411-9DCBDCE59A27}"/>
              </a:ext>
            </a:extLst>
          </p:cNvPr>
          <p:cNvSpPr txBox="1"/>
          <p:nvPr/>
        </p:nvSpPr>
        <p:spPr>
          <a:xfrm>
            <a:off x="587375" y="878548"/>
            <a:ext cx="5508625" cy="4524315"/>
          </a:xfrm>
          <a:prstGeom prst="rect">
            <a:avLst/>
          </a:prstGeom>
          <a:noFill/>
        </p:spPr>
        <p:txBody>
          <a:bodyPr wrap="square">
            <a:spAutoFit/>
          </a:bodyPr>
          <a:lstStyle/>
          <a:p>
            <a:pPr algn="l"/>
            <a:r>
              <a:rPr lang="en-GB" sz="3600" b="1" i="0" dirty="0">
                <a:solidFill>
                  <a:schemeClr val="bg2"/>
                </a:solidFill>
                <a:effectLst/>
              </a:rPr>
              <a:t>4. Conducting the research:</a:t>
            </a:r>
            <a:r>
              <a:rPr lang="en-GB" sz="3600" b="0" i="0" dirty="0">
                <a:solidFill>
                  <a:schemeClr val="bg2"/>
                </a:solidFill>
                <a:effectLst/>
              </a:rPr>
              <a:t> The student collects and analyses data, performs experiments, or conducts literature reviews, depending on the nature of the research project. </a:t>
            </a:r>
          </a:p>
        </p:txBody>
      </p:sp>
      <p:pic>
        <p:nvPicPr>
          <p:cNvPr id="4" name="Picture 3" descr="A magnifying glass on a computer&#10;&#10;Description automatically generated">
            <a:extLst>
              <a:ext uri="{FF2B5EF4-FFF2-40B4-BE49-F238E27FC236}">
                <a16:creationId xmlns:a16="http://schemas.microsoft.com/office/drawing/2014/main" id="{25A3BAD1-60A5-10A8-285C-A5574859269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260431" y="0"/>
            <a:ext cx="5931569" cy="6858000"/>
          </a:xfrm>
          <a:prstGeom prst="rect">
            <a:avLst/>
          </a:prstGeom>
        </p:spPr>
      </p:pic>
    </p:spTree>
    <p:extLst>
      <p:ext uri="{BB962C8B-B14F-4D97-AF65-F5344CB8AC3E}">
        <p14:creationId xmlns:p14="http://schemas.microsoft.com/office/powerpoint/2010/main" val="408979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6" name="Picture 5" descr="A picture containing person, clothing, stationery, office supplies&#10;&#10;Description automatically generated">
            <a:extLst>
              <a:ext uri="{FF2B5EF4-FFF2-40B4-BE49-F238E27FC236}">
                <a16:creationId xmlns:a16="http://schemas.microsoft.com/office/drawing/2014/main" id="{D62C06A4-9209-EFF0-8391-0336D181AE5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6826250" cy="6858000"/>
          </a:xfrm>
          <a:prstGeom prst="rect">
            <a:avLst/>
          </a:prstGeom>
        </p:spPr>
      </p:pic>
      <p:sp>
        <p:nvSpPr>
          <p:cNvPr id="3" name="TextBox 2">
            <a:extLst>
              <a:ext uri="{FF2B5EF4-FFF2-40B4-BE49-F238E27FC236}">
                <a16:creationId xmlns:a16="http://schemas.microsoft.com/office/drawing/2014/main" id="{C98274CF-ED79-DDC1-E476-6F7CDB37E8A5}"/>
              </a:ext>
            </a:extLst>
          </p:cNvPr>
          <p:cNvSpPr txBox="1"/>
          <p:nvPr/>
        </p:nvSpPr>
        <p:spPr>
          <a:xfrm>
            <a:off x="7062537" y="657000"/>
            <a:ext cx="4884822" cy="5632311"/>
          </a:xfrm>
          <a:prstGeom prst="rect">
            <a:avLst/>
          </a:prstGeom>
          <a:noFill/>
        </p:spPr>
        <p:txBody>
          <a:bodyPr wrap="square">
            <a:spAutoFit/>
          </a:bodyPr>
          <a:lstStyle/>
          <a:p>
            <a:pPr algn="l"/>
            <a:r>
              <a:rPr lang="en-GB" sz="3600" b="1" i="0" dirty="0">
                <a:solidFill>
                  <a:schemeClr val="bg1"/>
                </a:solidFill>
                <a:effectLst/>
              </a:rPr>
              <a:t>5. Documenting the findings: The student organises the research findings and prepares a report or thesis that presents the methodology, results, and conclusions. </a:t>
            </a:r>
          </a:p>
          <a:p>
            <a:pPr algn="l"/>
            <a:endParaRPr lang="en-GB" sz="3600" b="1" dirty="0">
              <a:solidFill>
                <a:schemeClr val="bg1"/>
              </a:solidFill>
            </a:endParaRPr>
          </a:p>
        </p:txBody>
      </p:sp>
    </p:spTree>
    <p:extLst>
      <p:ext uri="{BB962C8B-B14F-4D97-AF65-F5344CB8AC3E}">
        <p14:creationId xmlns:p14="http://schemas.microsoft.com/office/powerpoint/2010/main" val="3537754084"/>
      </p:ext>
    </p:extLst>
  </p:cSld>
  <p:clrMapOvr>
    <a:masterClrMapping/>
  </p:clrMapOvr>
</p:sld>
</file>

<file path=ppt/theme/theme1.xml><?xml version="1.0" encoding="utf-8"?>
<a:theme xmlns:a="http://schemas.openxmlformats.org/drawingml/2006/main" name="Office Theme">
  <a:themeElements>
    <a:clrScheme name="Solent">
      <a:dk1>
        <a:srgbClr val="1D2136"/>
      </a:dk1>
      <a:lt1>
        <a:srgbClr val="FFFFFF"/>
      </a:lt1>
      <a:dk2>
        <a:srgbClr val="1D2136"/>
      </a:dk2>
      <a:lt2>
        <a:srgbClr val="FFFFFF"/>
      </a:lt2>
      <a:accent1>
        <a:srgbClr val="CD1423"/>
      </a:accent1>
      <a:accent2>
        <a:srgbClr val="1D2136"/>
      </a:accent2>
      <a:accent3>
        <a:srgbClr val="C6C745"/>
      </a:accent3>
      <a:accent4>
        <a:srgbClr val="FF4D00"/>
      </a:accent4>
      <a:accent5>
        <a:srgbClr val="01C3DE"/>
      </a:accent5>
      <a:accent6>
        <a:srgbClr val="C9267D"/>
      </a:accent6>
      <a:hlink>
        <a:srgbClr val="01C3DE"/>
      </a:hlink>
      <a:folHlink>
        <a:srgbClr val="1D2136"/>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621</TotalTime>
  <Words>1222</Words>
  <Application>Microsoft Macintosh PowerPoint</Application>
  <PresentationFormat>Widescreen</PresentationFormat>
  <Paragraphs>76</Paragraphs>
  <Slides>28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system-ui</vt:lpstr>
      <vt:lpstr>Trebuchet MS</vt:lpstr>
      <vt:lpstr>Office Theme</vt:lpstr>
      <vt:lpstr>Introduction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Brunt</dc:creator>
  <cp:lastModifiedBy>Martin Reid</cp:lastModifiedBy>
  <cp:revision>57</cp:revision>
  <dcterms:created xsi:type="dcterms:W3CDTF">2022-07-09T15:13:12Z</dcterms:created>
  <dcterms:modified xsi:type="dcterms:W3CDTF">2023-07-05T23:34:40Z</dcterms:modified>
</cp:coreProperties>
</file>