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95" r:id="rId3"/>
    <p:sldId id="297" r:id="rId4"/>
    <p:sldId id="298" r:id="rId5"/>
    <p:sldId id="284" r:id="rId6"/>
    <p:sldId id="283" r:id="rId7"/>
    <p:sldId id="258" r:id="rId8"/>
    <p:sldId id="332" r:id="rId9"/>
    <p:sldId id="339" r:id="rId10"/>
    <p:sldId id="338" r:id="rId11"/>
    <p:sldId id="340" r:id="rId12"/>
    <p:sldId id="341" r:id="rId13"/>
    <p:sldId id="342" r:id="rId14"/>
    <p:sldId id="346" r:id="rId15"/>
    <p:sldId id="345" r:id="rId16"/>
    <p:sldId id="348" r:id="rId17"/>
    <p:sldId id="304" r:id="rId18"/>
    <p:sldId id="305" r:id="rId19"/>
    <p:sldId id="356" r:id="rId20"/>
    <p:sldId id="321" r:id="rId21"/>
    <p:sldId id="290" r:id="rId22"/>
    <p:sldId id="288" r:id="rId23"/>
    <p:sldId id="306" r:id="rId24"/>
    <p:sldId id="289" r:id="rId25"/>
    <p:sldId id="366" r:id="rId26"/>
    <p:sldId id="367" r:id="rId27"/>
    <p:sldId id="368" r:id="rId28"/>
    <p:sldId id="308" r:id="rId29"/>
    <p:sldId id="364" r:id="rId30"/>
    <p:sldId id="357" r:id="rId31"/>
    <p:sldId id="358" r:id="rId32"/>
    <p:sldId id="359" r:id="rId33"/>
    <p:sldId id="365" r:id="rId34"/>
    <p:sldId id="360" r:id="rId35"/>
    <p:sldId id="361" r:id="rId36"/>
    <p:sldId id="362" r:id="rId37"/>
    <p:sldId id="363" r:id="rId38"/>
    <p:sldId id="36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Brunt" initials="CB" lastIdx="1" clrIdx="0">
    <p:extLst>
      <p:ext uri="{19B8F6BF-5375-455C-9EA6-DF929625EA0E}">
        <p15:presenceInfo xmlns:p15="http://schemas.microsoft.com/office/powerpoint/2012/main" userId="4c6b77d5fca0cc6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EEE9"/>
    <a:srgbClr val="E7E8E2"/>
    <a:srgbClr val="000000"/>
    <a:srgbClr val="CD1423"/>
    <a:srgbClr val="621C4E"/>
    <a:srgbClr val="C49100"/>
    <a:srgbClr val="DAA100"/>
    <a:srgbClr val="FFC11B"/>
    <a:srgbClr val="286A2E"/>
    <a:srgbClr val="368F3F"/>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CE2796-A09F-4049-9826-3BCAA85AD77E}" v="150" dt="2023-07-20T19:19:47.9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902" autoAdjust="0"/>
    <p:restoredTop sz="96327"/>
  </p:normalViewPr>
  <p:slideViewPr>
    <p:cSldViewPr snapToGrid="0" showGuides="1">
      <p:cViewPr varScale="1">
        <p:scale>
          <a:sx n="90" d="100"/>
          <a:sy n="90" d="100"/>
        </p:scale>
        <p:origin x="408" y="101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Reid" userId="67ffab8d-f470-478f-897c-60fbd247a8c9" providerId="ADAL" clId="{10CE2796-A09F-4049-9826-3BCAA85AD77E}"/>
    <pc:docChg chg="undo custSel addSld delSld modSld sldOrd">
      <pc:chgData name="Martin Reid" userId="67ffab8d-f470-478f-897c-60fbd247a8c9" providerId="ADAL" clId="{10CE2796-A09F-4049-9826-3BCAA85AD77E}" dt="2023-07-20T18:44:35.016" v="833"/>
      <pc:docMkLst>
        <pc:docMk/>
      </pc:docMkLst>
      <pc:sldChg chg="modSp mod modClrScheme chgLayout">
        <pc:chgData name="Martin Reid" userId="67ffab8d-f470-478f-897c-60fbd247a8c9" providerId="ADAL" clId="{10CE2796-A09F-4049-9826-3BCAA85AD77E}" dt="2023-07-17T19:35:01.136" v="364" actId="20577"/>
        <pc:sldMkLst>
          <pc:docMk/>
          <pc:sldMk cId="4288893983" sldId="256"/>
        </pc:sldMkLst>
        <pc:spChg chg="mod ord">
          <ac:chgData name="Martin Reid" userId="67ffab8d-f470-478f-897c-60fbd247a8c9" providerId="ADAL" clId="{10CE2796-A09F-4049-9826-3BCAA85AD77E}" dt="2023-07-17T19:35:01.136" v="364" actId="20577"/>
          <ac:spMkLst>
            <pc:docMk/>
            <pc:sldMk cId="4288893983" sldId="256"/>
            <ac:spMk id="2" creationId="{BBDB821B-08D7-3C9A-B742-A174D9468BDC}"/>
          </ac:spMkLst>
        </pc:spChg>
      </pc:sldChg>
      <pc:sldChg chg="addSp modSp add mod setBg">
        <pc:chgData name="Martin Reid" userId="67ffab8d-f470-478f-897c-60fbd247a8c9" providerId="ADAL" clId="{10CE2796-A09F-4049-9826-3BCAA85AD77E}" dt="2023-07-18T08:04:05.405" v="818" actId="1037"/>
        <pc:sldMkLst>
          <pc:docMk/>
          <pc:sldMk cId="2426591133" sldId="258"/>
        </pc:sldMkLst>
        <pc:spChg chg="mod">
          <ac:chgData name="Martin Reid" userId="67ffab8d-f470-478f-897c-60fbd247a8c9" providerId="ADAL" clId="{10CE2796-A09F-4049-9826-3BCAA85AD77E}" dt="2023-07-18T08:04:05.405" v="818" actId="1037"/>
          <ac:spMkLst>
            <pc:docMk/>
            <pc:sldMk cId="2426591133" sldId="258"/>
            <ac:spMk id="3" creationId="{F099D902-D97E-725E-8C0B-29129C9384B5}"/>
          </ac:spMkLst>
        </pc:spChg>
        <pc:picChg chg="add mod">
          <ac:chgData name="Martin Reid" userId="67ffab8d-f470-478f-897c-60fbd247a8c9" providerId="ADAL" clId="{10CE2796-A09F-4049-9826-3BCAA85AD77E}" dt="2023-07-18T08:03:59.928" v="807" actId="688"/>
          <ac:picMkLst>
            <pc:docMk/>
            <pc:sldMk cId="2426591133" sldId="258"/>
            <ac:picMk id="2" creationId="{990189E5-0053-D494-17D2-F2EACE9541B2}"/>
          </ac:picMkLst>
        </pc:picChg>
      </pc:sldChg>
      <pc:sldChg chg="del">
        <pc:chgData name="Martin Reid" userId="67ffab8d-f470-478f-897c-60fbd247a8c9" providerId="ADAL" clId="{10CE2796-A09F-4049-9826-3BCAA85AD77E}" dt="2023-07-17T17:56:49.167" v="0" actId="47"/>
        <pc:sldMkLst>
          <pc:docMk/>
          <pc:sldMk cId="2013294392" sldId="260"/>
        </pc:sldMkLst>
      </pc:sldChg>
      <pc:sldChg chg="del">
        <pc:chgData name="Martin Reid" userId="67ffab8d-f470-478f-897c-60fbd247a8c9" providerId="ADAL" clId="{10CE2796-A09F-4049-9826-3BCAA85AD77E}" dt="2023-07-17T17:56:49.167" v="0" actId="47"/>
        <pc:sldMkLst>
          <pc:docMk/>
          <pc:sldMk cId="2594091547" sldId="261"/>
        </pc:sldMkLst>
      </pc:sldChg>
      <pc:sldChg chg="del">
        <pc:chgData name="Martin Reid" userId="67ffab8d-f470-478f-897c-60fbd247a8c9" providerId="ADAL" clId="{10CE2796-A09F-4049-9826-3BCAA85AD77E}" dt="2023-07-17T17:56:49.167" v="0" actId="47"/>
        <pc:sldMkLst>
          <pc:docMk/>
          <pc:sldMk cId="2135134551" sldId="262"/>
        </pc:sldMkLst>
      </pc:sldChg>
      <pc:sldChg chg="del">
        <pc:chgData name="Martin Reid" userId="67ffab8d-f470-478f-897c-60fbd247a8c9" providerId="ADAL" clId="{10CE2796-A09F-4049-9826-3BCAA85AD77E}" dt="2023-07-17T17:56:49.167" v="0" actId="47"/>
        <pc:sldMkLst>
          <pc:docMk/>
          <pc:sldMk cId="4109302652" sldId="263"/>
        </pc:sldMkLst>
      </pc:sldChg>
      <pc:sldChg chg="del">
        <pc:chgData name="Martin Reid" userId="67ffab8d-f470-478f-897c-60fbd247a8c9" providerId="ADAL" clId="{10CE2796-A09F-4049-9826-3BCAA85AD77E}" dt="2023-07-17T17:56:49.167" v="0" actId="47"/>
        <pc:sldMkLst>
          <pc:docMk/>
          <pc:sldMk cId="3783317631" sldId="264"/>
        </pc:sldMkLst>
      </pc:sldChg>
      <pc:sldChg chg="del">
        <pc:chgData name="Martin Reid" userId="67ffab8d-f470-478f-897c-60fbd247a8c9" providerId="ADAL" clId="{10CE2796-A09F-4049-9826-3BCAA85AD77E}" dt="2023-07-17T17:56:49.167" v="0" actId="47"/>
        <pc:sldMkLst>
          <pc:docMk/>
          <pc:sldMk cId="1081975088" sldId="265"/>
        </pc:sldMkLst>
      </pc:sldChg>
      <pc:sldChg chg="del">
        <pc:chgData name="Martin Reid" userId="67ffab8d-f470-478f-897c-60fbd247a8c9" providerId="ADAL" clId="{10CE2796-A09F-4049-9826-3BCAA85AD77E}" dt="2023-07-17T17:56:49.167" v="0" actId="47"/>
        <pc:sldMkLst>
          <pc:docMk/>
          <pc:sldMk cId="1126201216" sldId="266"/>
        </pc:sldMkLst>
      </pc:sldChg>
      <pc:sldChg chg="del">
        <pc:chgData name="Martin Reid" userId="67ffab8d-f470-478f-897c-60fbd247a8c9" providerId="ADAL" clId="{10CE2796-A09F-4049-9826-3BCAA85AD77E}" dt="2023-07-17T17:56:49.167" v="0" actId="47"/>
        <pc:sldMkLst>
          <pc:docMk/>
          <pc:sldMk cId="19957283" sldId="267"/>
        </pc:sldMkLst>
      </pc:sldChg>
      <pc:sldChg chg="del">
        <pc:chgData name="Martin Reid" userId="67ffab8d-f470-478f-897c-60fbd247a8c9" providerId="ADAL" clId="{10CE2796-A09F-4049-9826-3BCAA85AD77E}" dt="2023-07-17T17:56:49.167" v="0" actId="47"/>
        <pc:sldMkLst>
          <pc:docMk/>
          <pc:sldMk cId="4146119915" sldId="268"/>
        </pc:sldMkLst>
      </pc:sldChg>
      <pc:sldChg chg="del">
        <pc:chgData name="Martin Reid" userId="67ffab8d-f470-478f-897c-60fbd247a8c9" providerId="ADAL" clId="{10CE2796-A09F-4049-9826-3BCAA85AD77E}" dt="2023-07-17T17:56:49.167" v="0" actId="47"/>
        <pc:sldMkLst>
          <pc:docMk/>
          <pc:sldMk cId="3535113659" sldId="270"/>
        </pc:sldMkLst>
      </pc:sldChg>
      <pc:sldChg chg="del">
        <pc:chgData name="Martin Reid" userId="67ffab8d-f470-478f-897c-60fbd247a8c9" providerId="ADAL" clId="{10CE2796-A09F-4049-9826-3BCAA85AD77E}" dt="2023-07-17T17:56:49.167" v="0" actId="47"/>
        <pc:sldMkLst>
          <pc:docMk/>
          <pc:sldMk cId="3554452343" sldId="271"/>
        </pc:sldMkLst>
      </pc:sldChg>
      <pc:sldChg chg="del">
        <pc:chgData name="Martin Reid" userId="67ffab8d-f470-478f-897c-60fbd247a8c9" providerId="ADAL" clId="{10CE2796-A09F-4049-9826-3BCAA85AD77E}" dt="2023-07-17T17:56:49.167" v="0" actId="47"/>
        <pc:sldMkLst>
          <pc:docMk/>
          <pc:sldMk cId="4143901210" sldId="273"/>
        </pc:sldMkLst>
      </pc:sldChg>
      <pc:sldChg chg="del">
        <pc:chgData name="Martin Reid" userId="67ffab8d-f470-478f-897c-60fbd247a8c9" providerId="ADAL" clId="{10CE2796-A09F-4049-9826-3BCAA85AD77E}" dt="2023-07-17T17:56:49.167" v="0" actId="47"/>
        <pc:sldMkLst>
          <pc:docMk/>
          <pc:sldMk cId="3814935371" sldId="274"/>
        </pc:sldMkLst>
      </pc:sldChg>
      <pc:sldChg chg="del">
        <pc:chgData name="Martin Reid" userId="67ffab8d-f470-478f-897c-60fbd247a8c9" providerId="ADAL" clId="{10CE2796-A09F-4049-9826-3BCAA85AD77E}" dt="2023-07-17T17:56:49.167" v="0" actId="47"/>
        <pc:sldMkLst>
          <pc:docMk/>
          <pc:sldMk cId="1905430008" sldId="275"/>
        </pc:sldMkLst>
      </pc:sldChg>
      <pc:sldChg chg="del">
        <pc:chgData name="Martin Reid" userId="67ffab8d-f470-478f-897c-60fbd247a8c9" providerId="ADAL" clId="{10CE2796-A09F-4049-9826-3BCAA85AD77E}" dt="2023-07-17T17:56:49.167" v="0" actId="47"/>
        <pc:sldMkLst>
          <pc:docMk/>
          <pc:sldMk cId="1983842602" sldId="276"/>
        </pc:sldMkLst>
      </pc:sldChg>
      <pc:sldChg chg="del">
        <pc:chgData name="Martin Reid" userId="67ffab8d-f470-478f-897c-60fbd247a8c9" providerId="ADAL" clId="{10CE2796-A09F-4049-9826-3BCAA85AD77E}" dt="2023-07-17T17:56:49.167" v="0" actId="47"/>
        <pc:sldMkLst>
          <pc:docMk/>
          <pc:sldMk cId="4183627761" sldId="277"/>
        </pc:sldMkLst>
      </pc:sldChg>
      <pc:sldChg chg="del">
        <pc:chgData name="Martin Reid" userId="67ffab8d-f470-478f-897c-60fbd247a8c9" providerId="ADAL" clId="{10CE2796-A09F-4049-9826-3BCAA85AD77E}" dt="2023-07-17T17:56:49.167" v="0" actId="47"/>
        <pc:sldMkLst>
          <pc:docMk/>
          <pc:sldMk cId="2308234640" sldId="278"/>
        </pc:sldMkLst>
      </pc:sldChg>
      <pc:sldChg chg="del">
        <pc:chgData name="Martin Reid" userId="67ffab8d-f470-478f-897c-60fbd247a8c9" providerId="ADAL" clId="{10CE2796-A09F-4049-9826-3BCAA85AD77E}" dt="2023-07-17T17:56:49.167" v="0" actId="47"/>
        <pc:sldMkLst>
          <pc:docMk/>
          <pc:sldMk cId="2608598583" sldId="279"/>
        </pc:sldMkLst>
      </pc:sldChg>
      <pc:sldChg chg="del">
        <pc:chgData name="Martin Reid" userId="67ffab8d-f470-478f-897c-60fbd247a8c9" providerId="ADAL" clId="{10CE2796-A09F-4049-9826-3BCAA85AD77E}" dt="2023-07-17T17:56:49.167" v="0" actId="47"/>
        <pc:sldMkLst>
          <pc:docMk/>
          <pc:sldMk cId="2612630319" sldId="280"/>
        </pc:sldMkLst>
      </pc:sldChg>
      <pc:sldChg chg="del">
        <pc:chgData name="Martin Reid" userId="67ffab8d-f470-478f-897c-60fbd247a8c9" providerId="ADAL" clId="{10CE2796-A09F-4049-9826-3BCAA85AD77E}" dt="2023-07-17T17:56:49.167" v="0" actId="47"/>
        <pc:sldMkLst>
          <pc:docMk/>
          <pc:sldMk cId="1238228974" sldId="281"/>
        </pc:sldMkLst>
      </pc:sldChg>
      <pc:sldChg chg="del">
        <pc:chgData name="Martin Reid" userId="67ffab8d-f470-478f-897c-60fbd247a8c9" providerId="ADAL" clId="{10CE2796-A09F-4049-9826-3BCAA85AD77E}" dt="2023-07-17T17:56:49.167" v="0" actId="47"/>
        <pc:sldMkLst>
          <pc:docMk/>
          <pc:sldMk cId="2909245608" sldId="282"/>
        </pc:sldMkLst>
      </pc:sldChg>
      <pc:sldChg chg="addSp modSp add mod">
        <pc:chgData name="Martin Reid" userId="67ffab8d-f470-478f-897c-60fbd247a8c9" providerId="ADAL" clId="{10CE2796-A09F-4049-9826-3BCAA85AD77E}" dt="2023-07-17T22:25:12.624" v="725" actId="1076"/>
        <pc:sldMkLst>
          <pc:docMk/>
          <pc:sldMk cId="1858888061" sldId="283"/>
        </pc:sldMkLst>
        <pc:spChg chg="mod">
          <ac:chgData name="Martin Reid" userId="67ffab8d-f470-478f-897c-60fbd247a8c9" providerId="ADAL" clId="{10CE2796-A09F-4049-9826-3BCAA85AD77E}" dt="2023-07-17T22:24:58.370" v="722" actId="20577"/>
          <ac:spMkLst>
            <pc:docMk/>
            <pc:sldMk cId="1858888061" sldId="283"/>
            <ac:spMk id="2" creationId="{00000000-0000-0000-0000-000000000000}"/>
          </ac:spMkLst>
        </pc:spChg>
        <pc:spChg chg="add mod">
          <ac:chgData name="Martin Reid" userId="67ffab8d-f470-478f-897c-60fbd247a8c9" providerId="ADAL" clId="{10CE2796-A09F-4049-9826-3BCAA85AD77E}" dt="2023-07-17T22:25:12.624" v="725" actId="1076"/>
          <ac:spMkLst>
            <pc:docMk/>
            <pc:sldMk cId="1858888061" sldId="283"/>
            <ac:spMk id="3" creationId="{A9CD6802-D7FD-3981-FD68-2E1C364C242D}"/>
          </ac:spMkLst>
        </pc:spChg>
      </pc:sldChg>
      <pc:sldChg chg="del">
        <pc:chgData name="Martin Reid" userId="67ffab8d-f470-478f-897c-60fbd247a8c9" providerId="ADAL" clId="{10CE2796-A09F-4049-9826-3BCAA85AD77E}" dt="2023-07-17T17:56:49.167" v="0" actId="47"/>
        <pc:sldMkLst>
          <pc:docMk/>
          <pc:sldMk cId="562356207" sldId="284"/>
        </pc:sldMkLst>
      </pc:sldChg>
      <pc:sldChg chg="addSp delSp modSp add mod setBg modAnim delDesignElem">
        <pc:chgData name="Martin Reid" userId="67ffab8d-f470-478f-897c-60fbd247a8c9" providerId="ADAL" clId="{10CE2796-A09F-4049-9826-3BCAA85AD77E}" dt="2023-07-17T22:20:15.137" v="643" actId="1076"/>
        <pc:sldMkLst>
          <pc:docMk/>
          <pc:sldMk cId="2783913199" sldId="284"/>
        </pc:sldMkLst>
        <pc:spChg chg="add mod">
          <ac:chgData name="Martin Reid" userId="67ffab8d-f470-478f-897c-60fbd247a8c9" providerId="ADAL" clId="{10CE2796-A09F-4049-9826-3BCAA85AD77E}" dt="2023-07-17T22:20:15.137" v="643" actId="1076"/>
          <ac:spMkLst>
            <pc:docMk/>
            <pc:sldMk cId="2783913199" sldId="284"/>
            <ac:spMk id="2" creationId="{C7A64081-D5F2-12D9-0C92-20FDCC8F86BC}"/>
          </ac:spMkLst>
        </pc:spChg>
        <pc:spChg chg="del">
          <ac:chgData name="Martin Reid" userId="67ffab8d-f470-478f-897c-60fbd247a8c9" providerId="ADAL" clId="{10CE2796-A09F-4049-9826-3BCAA85AD77E}" dt="2023-07-17T22:19:12.948" v="621"/>
          <ac:spMkLst>
            <pc:docMk/>
            <pc:sldMk cId="2783913199" sldId="284"/>
            <ac:spMk id="8" creationId="{42A4FC2C-047E-45A5-965D-8E1E3BF09BC6}"/>
          </ac:spMkLst>
        </pc:spChg>
      </pc:sldChg>
      <pc:sldChg chg="del">
        <pc:chgData name="Martin Reid" userId="67ffab8d-f470-478f-897c-60fbd247a8c9" providerId="ADAL" clId="{10CE2796-A09F-4049-9826-3BCAA85AD77E}" dt="2023-07-17T17:56:49.167" v="0" actId="47"/>
        <pc:sldMkLst>
          <pc:docMk/>
          <pc:sldMk cId="2277935341" sldId="285"/>
        </pc:sldMkLst>
      </pc:sldChg>
      <pc:sldChg chg="del">
        <pc:chgData name="Martin Reid" userId="67ffab8d-f470-478f-897c-60fbd247a8c9" providerId="ADAL" clId="{10CE2796-A09F-4049-9826-3BCAA85AD77E}" dt="2023-07-17T17:56:49.167" v="0" actId="47"/>
        <pc:sldMkLst>
          <pc:docMk/>
          <pc:sldMk cId="3334911992" sldId="286"/>
        </pc:sldMkLst>
      </pc:sldChg>
      <pc:sldChg chg="del">
        <pc:chgData name="Martin Reid" userId="67ffab8d-f470-478f-897c-60fbd247a8c9" providerId="ADAL" clId="{10CE2796-A09F-4049-9826-3BCAA85AD77E}" dt="2023-07-17T17:56:49.167" v="0" actId="47"/>
        <pc:sldMkLst>
          <pc:docMk/>
          <pc:sldMk cId="2846684699" sldId="287"/>
        </pc:sldMkLst>
      </pc:sldChg>
      <pc:sldChg chg="del">
        <pc:chgData name="Martin Reid" userId="67ffab8d-f470-478f-897c-60fbd247a8c9" providerId="ADAL" clId="{10CE2796-A09F-4049-9826-3BCAA85AD77E}" dt="2023-07-17T17:56:49.167" v="0" actId="47"/>
        <pc:sldMkLst>
          <pc:docMk/>
          <pc:sldMk cId="3094702088" sldId="288"/>
        </pc:sldMkLst>
      </pc:sldChg>
      <pc:sldChg chg="modSp add mod ord setBg">
        <pc:chgData name="Martin Reid" userId="67ffab8d-f470-478f-897c-60fbd247a8c9" providerId="ADAL" clId="{10CE2796-A09F-4049-9826-3BCAA85AD77E}" dt="2023-07-17T21:38:00.122" v="489"/>
        <pc:sldMkLst>
          <pc:docMk/>
          <pc:sldMk cId="3998936861" sldId="288"/>
        </pc:sldMkLst>
        <pc:spChg chg="mod">
          <ac:chgData name="Martin Reid" userId="67ffab8d-f470-478f-897c-60fbd247a8c9" providerId="ADAL" clId="{10CE2796-A09F-4049-9826-3BCAA85AD77E}" dt="2023-07-17T21:33:23.804" v="439" actId="20577"/>
          <ac:spMkLst>
            <pc:docMk/>
            <pc:sldMk cId="3998936861" sldId="288"/>
            <ac:spMk id="4" creationId="{00000000-0000-0000-0000-000000000000}"/>
          </ac:spMkLst>
        </pc:spChg>
      </pc:sldChg>
      <pc:sldChg chg="addSp delSp modSp add mod ord setBg modClrScheme chgLayout">
        <pc:chgData name="Martin Reid" userId="67ffab8d-f470-478f-897c-60fbd247a8c9" providerId="ADAL" clId="{10CE2796-A09F-4049-9826-3BCAA85AD77E}" dt="2023-07-17T22:26:07.625" v="727"/>
        <pc:sldMkLst>
          <pc:docMk/>
          <pc:sldMk cId="2756232471" sldId="289"/>
        </pc:sldMkLst>
        <pc:spChg chg="mod">
          <ac:chgData name="Martin Reid" userId="67ffab8d-f470-478f-897c-60fbd247a8c9" providerId="ADAL" clId="{10CE2796-A09F-4049-9826-3BCAA85AD77E}" dt="2023-07-17T21:57:28.350" v="607" actId="1076"/>
          <ac:spMkLst>
            <pc:docMk/>
            <pc:sldMk cId="2756232471" sldId="289"/>
            <ac:spMk id="3" creationId="{00000000-0000-0000-0000-000000000000}"/>
          </ac:spMkLst>
        </pc:spChg>
        <pc:spChg chg="add del">
          <ac:chgData name="Martin Reid" userId="67ffab8d-f470-478f-897c-60fbd247a8c9" providerId="ADAL" clId="{10CE2796-A09F-4049-9826-3BCAA85AD77E}" dt="2023-07-17T21:56:33.671" v="595" actId="26606"/>
          <ac:spMkLst>
            <pc:docMk/>
            <pc:sldMk cId="2756232471" sldId="289"/>
            <ac:spMk id="8" creationId="{36C4118A-B523-45D9-B427-8E05B2DEA65C}"/>
          </ac:spMkLst>
        </pc:spChg>
        <pc:spChg chg="add">
          <ac:chgData name="Martin Reid" userId="67ffab8d-f470-478f-897c-60fbd247a8c9" providerId="ADAL" clId="{10CE2796-A09F-4049-9826-3BCAA85AD77E}" dt="2023-07-17T21:56:33.678" v="596" actId="26606"/>
          <ac:spMkLst>
            <pc:docMk/>
            <pc:sldMk cId="2756232471" sldId="289"/>
            <ac:spMk id="10" creationId="{AB58EF07-17C2-48CF-ABB0-EEF1F17CB8F0}"/>
          </ac:spMkLst>
        </pc:spChg>
        <pc:spChg chg="add">
          <ac:chgData name="Martin Reid" userId="67ffab8d-f470-478f-897c-60fbd247a8c9" providerId="ADAL" clId="{10CE2796-A09F-4049-9826-3BCAA85AD77E}" dt="2023-07-17T21:56:33.678" v="596" actId="26606"/>
          <ac:spMkLst>
            <pc:docMk/>
            <pc:sldMk cId="2756232471" sldId="289"/>
            <ac:spMk id="11" creationId="{0671A8AE-40A1-4631-A6B8-581AFF065482}"/>
          </ac:spMkLst>
        </pc:spChg>
        <pc:spChg chg="add">
          <ac:chgData name="Martin Reid" userId="67ffab8d-f470-478f-897c-60fbd247a8c9" providerId="ADAL" clId="{10CE2796-A09F-4049-9826-3BCAA85AD77E}" dt="2023-07-17T21:56:33.678" v="596" actId="26606"/>
          <ac:spMkLst>
            <pc:docMk/>
            <pc:sldMk cId="2756232471" sldId="289"/>
            <ac:spMk id="12" creationId="{AF2F604E-43BE-4DC3-B983-E071523364F8}"/>
          </ac:spMkLst>
        </pc:spChg>
        <pc:spChg chg="add">
          <ac:chgData name="Martin Reid" userId="67ffab8d-f470-478f-897c-60fbd247a8c9" providerId="ADAL" clId="{10CE2796-A09F-4049-9826-3BCAA85AD77E}" dt="2023-07-17T21:56:33.678" v="596" actId="26606"/>
          <ac:spMkLst>
            <pc:docMk/>
            <pc:sldMk cId="2756232471" sldId="289"/>
            <ac:spMk id="14" creationId="{08C9B587-E65E-4B52-B37C-ABEBB6E87928}"/>
          </ac:spMkLst>
        </pc:spChg>
        <pc:picChg chg="mod ord">
          <ac:chgData name="Martin Reid" userId="67ffab8d-f470-478f-897c-60fbd247a8c9" providerId="ADAL" clId="{10CE2796-A09F-4049-9826-3BCAA85AD77E}" dt="2023-07-17T21:56:33.678" v="596" actId="26606"/>
          <ac:picMkLst>
            <pc:docMk/>
            <pc:sldMk cId="2756232471" sldId="289"/>
            <ac:picMk id="2" creationId="{00000000-0000-0000-0000-000000000000}"/>
          </ac:picMkLst>
        </pc:picChg>
      </pc:sldChg>
      <pc:sldChg chg="del">
        <pc:chgData name="Martin Reid" userId="67ffab8d-f470-478f-897c-60fbd247a8c9" providerId="ADAL" clId="{10CE2796-A09F-4049-9826-3BCAA85AD77E}" dt="2023-07-17T17:56:49.167" v="0" actId="47"/>
        <pc:sldMkLst>
          <pc:docMk/>
          <pc:sldMk cId="4096229235" sldId="289"/>
        </pc:sldMkLst>
      </pc:sldChg>
      <pc:sldChg chg="del">
        <pc:chgData name="Martin Reid" userId="67ffab8d-f470-478f-897c-60fbd247a8c9" providerId="ADAL" clId="{10CE2796-A09F-4049-9826-3BCAA85AD77E}" dt="2023-07-17T17:56:49.167" v="0" actId="47"/>
        <pc:sldMkLst>
          <pc:docMk/>
          <pc:sldMk cId="1502617341" sldId="290"/>
        </pc:sldMkLst>
      </pc:sldChg>
      <pc:sldChg chg="add mod ord modClrScheme chgLayout">
        <pc:chgData name="Martin Reid" userId="67ffab8d-f470-478f-897c-60fbd247a8c9" providerId="ADAL" clId="{10CE2796-A09F-4049-9826-3BCAA85AD77E}" dt="2023-07-17T19:38:19.502" v="368"/>
        <pc:sldMkLst>
          <pc:docMk/>
          <pc:sldMk cId="2967565423" sldId="290"/>
        </pc:sldMkLst>
      </pc:sldChg>
      <pc:sldChg chg="del">
        <pc:chgData name="Martin Reid" userId="67ffab8d-f470-478f-897c-60fbd247a8c9" providerId="ADAL" clId="{10CE2796-A09F-4049-9826-3BCAA85AD77E}" dt="2023-07-17T17:56:49.167" v="0" actId="47"/>
        <pc:sldMkLst>
          <pc:docMk/>
          <pc:sldMk cId="1023297045" sldId="291"/>
        </pc:sldMkLst>
      </pc:sldChg>
      <pc:sldChg chg="del">
        <pc:chgData name="Martin Reid" userId="67ffab8d-f470-478f-897c-60fbd247a8c9" providerId="ADAL" clId="{10CE2796-A09F-4049-9826-3BCAA85AD77E}" dt="2023-07-17T17:56:49.167" v="0" actId="47"/>
        <pc:sldMkLst>
          <pc:docMk/>
          <pc:sldMk cId="4046363588" sldId="292"/>
        </pc:sldMkLst>
      </pc:sldChg>
      <pc:sldChg chg="del">
        <pc:chgData name="Martin Reid" userId="67ffab8d-f470-478f-897c-60fbd247a8c9" providerId="ADAL" clId="{10CE2796-A09F-4049-9826-3BCAA85AD77E}" dt="2023-07-17T17:56:49.167" v="0" actId="47"/>
        <pc:sldMkLst>
          <pc:docMk/>
          <pc:sldMk cId="615862195" sldId="293"/>
        </pc:sldMkLst>
      </pc:sldChg>
      <pc:sldChg chg="modSp del mod modClrScheme chgLayout">
        <pc:chgData name="Martin Reid" userId="67ffab8d-f470-478f-897c-60fbd247a8c9" providerId="ADAL" clId="{10CE2796-A09F-4049-9826-3BCAA85AD77E}" dt="2023-07-17T19:02:15.324" v="221" actId="47"/>
        <pc:sldMkLst>
          <pc:docMk/>
          <pc:sldMk cId="3707968124" sldId="294"/>
        </pc:sldMkLst>
        <pc:spChg chg="mod ord">
          <ac:chgData name="Martin Reid" userId="67ffab8d-f470-478f-897c-60fbd247a8c9" providerId="ADAL" clId="{10CE2796-A09F-4049-9826-3BCAA85AD77E}" dt="2023-07-17T18:42:57.528" v="36" actId="700"/>
          <ac:spMkLst>
            <pc:docMk/>
            <pc:sldMk cId="3707968124" sldId="294"/>
            <ac:spMk id="2" creationId="{3EF24A35-F467-8CC2-97DD-F5265F5E0752}"/>
          </ac:spMkLst>
        </pc:spChg>
      </pc:sldChg>
      <pc:sldChg chg="addSp modSp new mod setBg modClrScheme chgLayout">
        <pc:chgData name="Martin Reid" userId="67ffab8d-f470-478f-897c-60fbd247a8c9" providerId="ADAL" clId="{10CE2796-A09F-4049-9826-3BCAA85AD77E}" dt="2023-07-17T20:07:05.750" v="394" actId="1076"/>
        <pc:sldMkLst>
          <pc:docMk/>
          <pc:sldMk cId="1561570298" sldId="295"/>
        </pc:sldMkLst>
        <pc:spChg chg="add mod">
          <ac:chgData name="Martin Reid" userId="67ffab8d-f470-478f-897c-60fbd247a8c9" providerId="ADAL" clId="{10CE2796-A09F-4049-9826-3BCAA85AD77E}" dt="2023-07-17T18:45:23.250" v="72" actId="1076"/>
          <ac:spMkLst>
            <pc:docMk/>
            <pc:sldMk cId="1561570298" sldId="295"/>
            <ac:spMk id="4" creationId="{19AE43B8-592B-37CB-6778-7A108E2425F0}"/>
          </ac:spMkLst>
        </pc:spChg>
        <pc:spChg chg="add mod">
          <ac:chgData name="Martin Reid" userId="67ffab8d-f470-478f-897c-60fbd247a8c9" providerId="ADAL" clId="{10CE2796-A09F-4049-9826-3BCAA85AD77E}" dt="2023-07-17T20:07:05.750" v="394" actId="1076"/>
          <ac:spMkLst>
            <pc:docMk/>
            <pc:sldMk cId="1561570298" sldId="295"/>
            <ac:spMk id="6" creationId="{6261F5E6-CF43-B4AB-D2A1-796DD378DE4A}"/>
          </ac:spMkLst>
        </pc:spChg>
        <pc:picChg chg="add mod">
          <ac:chgData name="Martin Reid" userId="67ffab8d-f470-478f-897c-60fbd247a8c9" providerId="ADAL" clId="{10CE2796-A09F-4049-9826-3BCAA85AD77E}" dt="2023-07-17T18:44:57.647" v="63" actId="14100"/>
          <ac:picMkLst>
            <pc:docMk/>
            <pc:sldMk cId="1561570298" sldId="295"/>
            <ac:picMk id="2" creationId="{003E09DF-FEA5-55A7-0BDF-618C53248CF0}"/>
          </ac:picMkLst>
        </pc:picChg>
      </pc:sldChg>
      <pc:sldChg chg="addSp delSp modSp new del mod setBg modClrScheme chgLayout">
        <pc:chgData name="Martin Reid" userId="67ffab8d-f470-478f-897c-60fbd247a8c9" providerId="ADAL" clId="{10CE2796-A09F-4049-9826-3BCAA85AD77E}" dt="2023-07-17T18:42:52.116" v="34" actId="47"/>
        <pc:sldMkLst>
          <pc:docMk/>
          <pc:sldMk cId="3175639381" sldId="295"/>
        </pc:sldMkLst>
        <pc:spChg chg="add">
          <ac:chgData name="Martin Reid" userId="67ffab8d-f470-478f-897c-60fbd247a8c9" providerId="ADAL" clId="{10CE2796-A09F-4049-9826-3BCAA85AD77E}" dt="2023-07-17T18:41:59.702" v="25" actId="26606"/>
          <ac:spMkLst>
            <pc:docMk/>
            <pc:sldMk cId="3175639381" sldId="295"/>
            <ac:spMk id="8" creationId="{AB8C311F-7253-4AED-9701-7FC0708C41C7}"/>
          </ac:spMkLst>
        </pc:spChg>
        <pc:spChg chg="add">
          <ac:chgData name="Martin Reid" userId="67ffab8d-f470-478f-897c-60fbd247a8c9" providerId="ADAL" clId="{10CE2796-A09F-4049-9826-3BCAA85AD77E}" dt="2023-07-17T18:41:59.702" v="25" actId="26606"/>
          <ac:spMkLst>
            <pc:docMk/>
            <pc:sldMk cId="3175639381" sldId="295"/>
            <ac:spMk id="10" creationId="{E2384209-CB15-4CDF-9D31-C44FD9A3F20D}"/>
          </ac:spMkLst>
        </pc:spChg>
        <pc:spChg chg="add">
          <ac:chgData name="Martin Reid" userId="67ffab8d-f470-478f-897c-60fbd247a8c9" providerId="ADAL" clId="{10CE2796-A09F-4049-9826-3BCAA85AD77E}" dt="2023-07-17T18:41:59.702" v="25" actId="26606"/>
          <ac:spMkLst>
            <pc:docMk/>
            <pc:sldMk cId="3175639381" sldId="295"/>
            <ac:spMk id="12" creationId="{2633B3B5-CC90-43F0-8714-D31D1F3F0209}"/>
          </ac:spMkLst>
        </pc:spChg>
        <pc:spChg chg="add">
          <ac:chgData name="Martin Reid" userId="67ffab8d-f470-478f-897c-60fbd247a8c9" providerId="ADAL" clId="{10CE2796-A09F-4049-9826-3BCAA85AD77E}" dt="2023-07-17T18:41:59.702" v="25" actId="26606"/>
          <ac:spMkLst>
            <pc:docMk/>
            <pc:sldMk cId="3175639381" sldId="295"/>
            <ac:spMk id="14" creationId="{A8D57A06-A426-446D-B02C-A2DC6B62E45E}"/>
          </ac:spMkLst>
        </pc:spChg>
        <pc:picChg chg="add del mod">
          <ac:chgData name="Martin Reid" userId="67ffab8d-f470-478f-897c-60fbd247a8c9" providerId="ADAL" clId="{10CE2796-A09F-4049-9826-3BCAA85AD77E}" dt="2023-07-17T18:42:47.225" v="33" actId="21"/>
          <ac:picMkLst>
            <pc:docMk/>
            <pc:sldMk cId="3175639381" sldId="295"/>
            <ac:picMk id="3" creationId="{39A85B6D-75CD-9318-9370-13C00B0786C3}"/>
          </ac:picMkLst>
        </pc:picChg>
      </pc:sldChg>
      <pc:sldChg chg="modSp add del mod setBg">
        <pc:chgData name="Martin Reid" userId="67ffab8d-f470-478f-897c-60fbd247a8c9" providerId="ADAL" clId="{10CE2796-A09F-4049-9826-3BCAA85AD77E}" dt="2023-07-17T20:08:07.821" v="399" actId="47"/>
        <pc:sldMkLst>
          <pc:docMk/>
          <pc:sldMk cId="1789344975" sldId="296"/>
        </pc:sldMkLst>
        <pc:spChg chg="mod">
          <ac:chgData name="Martin Reid" userId="67ffab8d-f470-478f-897c-60fbd247a8c9" providerId="ADAL" clId="{10CE2796-A09F-4049-9826-3BCAA85AD77E}" dt="2023-07-17T20:06:59.068" v="392" actId="1076"/>
          <ac:spMkLst>
            <pc:docMk/>
            <pc:sldMk cId="1789344975" sldId="296"/>
            <ac:spMk id="4" creationId="{19AE43B8-592B-37CB-6778-7A108E2425F0}"/>
          </ac:spMkLst>
        </pc:spChg>
        <pc:spChg chg="mod">
          <ac:chgData name="Martin Reid" userId="67ffab8d-f470-478f-897c-60fbd247a8c9" providerId="ADAL" clId="{10CE2796-A09F-4049-9826-3BCAA85AD77E}" dt="2023-07-17T20:07:01.903" v="393" actId="1076"/>
          <ac:spMkLst>
            <pc:docMk/>
            <pc:sldMk cId="1789344975" sldId="296"/>
            <ac:spMk id="6" creationId="{6261F5E6-CF43-B4AB-D2A1-796DD378DE4A}"/>
          </ac:spMkLst>
        </pc:spChg>
        <pc:picChg chg="mod">
          <ac:chgData name="Martin Reid" userId="67ffab8d-f470-478f-897c-60fbd247a8c9" providerId="ADAL" clId="{10CE2796-A09F-4049-9826-3BCAA85AD77E}" dt="2023-07-17T20:06:54.388" v="391" actId="1076"/>
          <ac:picMkLst>
            <pc:docMk/>
            <pc:sldMk cId="1789344975" sldId="296"/>
            <ac:picMk id="2" creationId="{003E09DF-FEA5-55A7-0BDF-618C53248CF0}"/>
          </ac:picMkLst>
        </pc:picChg>
      </pc:sldChg>
      <pc:sldChg chg="del">
        <pc:chgData name="Martin Reid" userId="67ffab8d-f470-478f-897c-60fbd247a8c9" providerId="ADAL" clId="{10CE2796-A09F-4049-9826-3BCAA85AD77E}" dt="2023-07-17T17:56:49.167" v="0" actId="47"/>
        <pc:sldMkLst>
          <pc:docMk/>
          <pc:sldMk cId="4206230060" sldId="296"/>
        </pc:sldMkLst>
      </pc:sldChg>
      <pc:sldChg chg="addSp delSp modSp add mod setBg">
        <pc:chgData name="Martin Reid" userId="67ffab8d-f470-478f-897c-60fbd247a8c9" providerId="ADAL" clId="{10CE2796-A09F-4049-9826-3BCAA85AD77E}" dt="2023-07-17T18:49:21.677" v="116" actId="1076"/>
        <pc:sldMkLst>
          <pc:docMk/>
          <pc:sldMk cId="1371787979" sldId="297"/>
        </pc:sldMkLst>
        <pc:spChg chg="del">
          <ac:chgData name="Martin Reid" userId="67ffab8d-f470-478f-897c-60fbd247a8c9" providerId="ADAL" clId="{10CE2796-A09F-4049-9826-3BCAA85AD77E}" dt="2023-07-17T18:45:45.585" v="76" actId="478"/>
          <ac:spMkLst>
            <pc:docMk/>
            <pc:sldMk cId="1371787979" sldId="297"/>
            <ac:spMk id="4" creationId="{19AE43B8-592B-37CB-6778-7A108E2425F0}"/>
          </ac:spMkLst>
        </pc:spChg>
        <pc:spChg chg="add mod">
          <ac:chgData name="Martin Reid" userId="67ffab8d-f470-478f-897c-60fbd247a8c9" providerId="ADAL" clId="{10CE2796-A09F-4049-9826-3BCAA85AD77E}" dt="2023-07-17T18:49:21.677" v="116" actId="1076"/>
          <ac:spMkLst>
            <pc:docMk/>
            <pc:sldMk cId="1371787979" sldId="297"/>
            <ac:spMk id="5" creationId="{69D2AC4B-D191-37E3-3020-97C77AEA8244}"/>
          </ac:spMkLst>
        </pc:spChg>
        <pc:spChg chg="del">
          <ac:chgData name="Martin Reid" userId="67ffab8d-f470-478f-897c-60fbd247a8c9" providerId="ADAL" clId="{10CE2796-A09F-4049-9826-3BCAA85AD77E}" dt="2023-07-17T18:45:47.562" v="77" actId="478"/>
          <ac:spMkLst>
            <pc:docMk/>
            <pc:sldMk cId="1371787979" sldId="297"/>
            <ac:spMk id="6" creationId="{6261F5E6-CF43-B4AB-D2A1-796DD378DE4A}"/>
          </ac:spMkLst>
        </pc:spChg>
        <pc:picChg chg="del">
          <ac:chgData name="Martin Reid" userId="67ffab8d-f470-478f-897c-60fbd247a8c9" providerId="ADAL" clId="{10CE2796-A09F-4049-9826-3BCAA85AD77E}" dt="2023-07-17T18:45:43.403" v="75" actId="478"/>
          <ac:picMkLst>
            <pc:docMk/>
            <pc:sldMk cId="1371787979" sldId="297"/>
            <ac:picMk id="2" creationId="{003E09DF-FEA5-55A7-0BDF-618C53248CF0}"/>
          </ac:picMkLst>
        </pc:picChg>
        <pc:picChg chg="add mod modCrop">
          <ac:chgData name="Martin Reid" userId="67ffab8d-f470-478f-897c-60fbd247a8c9" providerId="ADAL" clId="{10CE2796-A09F-4049-9826-3BCAA85AD77E}" dt="2023-07-17T18:48:52.833" v="109" actId="732"/>
          <ac:picMkLst>
            <pc:docMk/>
            <pc:sldMk cId="1371787979" sldId="297"/>
            <ac:picMk id="8" creationId="{E377624C-BA08-83A1-FB3B-A4764FC8C171}"/>
          </ac:picMkLst>
        </pc:picChg>
        <pc:picChg chg="add del mod">
          <ac:chgData name="Martin Reid" userId="67ffab8d-f470-478f-897c-60fbd247a8c9" providerId="ADAL" clId="{10CE2796-A09F-4049-9826-3BCAA85AD77E}" dt="2023-07-17T18:46:32.405" v="87" actId="478"/>
          <ac:picMkLst>
            <pc:docMk/>
            <pc:sldMk cId="1371787979" sldId="297"/>
            <ac:picMk id="10" creationId="{9F8666F8-A7E4-37B4-5CAE-42325DAC1071}"/>
          </ac:picMkLst>
        </pc:picChg>
        <pc:picChg chg="add del mod">
          <ac:chgData name="Martin Reid" userId="67ffab8d-f470-478f-897c-60fbd247a8c9" providerId="ADAL" clId="{10CE2796-A09F-4049-9826-3BCAA85AD77E}" dt="2023-07-17T18:46:46.014" v="92" actId="478"/>
          <ac:picMkLst>
            <pc:docMk/>
            <pc:sldMk cId="1371787979" sldId="297"/>
            <ac:picMk id="12" creationId="{880A54D9-7B6D-747B-111D-4599F9B541BB}"/>
          </ac:picMkLst>
        </pc:picChg>
        <pc:picChg chg="add del mod">
          <ac:chgData name="Martin Reid" userId="67ffab8d-f470-478f-897c-60fbd247a8c9" providerId="ADAL" clId="{10CE2796-A09F-4049-9826-3BCAA85AD77E}" dt="2023-07-17T18:46:51.908" v="97" actId="478"/>
          <ac:picMkLst>
            <pc:docMk/>
            <pc:sldMk cId="1371787979" sldId="297"/>
            <ac:picMk id="14" creationId="{2AD9778A-4044-FA13-2AD7-D5808E904EED}"/>
          </ac:picMkLst>
        </pc:picChg>
      </pc:sldChg>
      <pc:sldChg chg="del">
        <pc:chgData name="Martin Reid" userId="67ffab8d-f470-478f-897c-60fbd247a8c9" providerId="ADAL" clId="{10CE2796-A09F-4049-9826-3BCAA85AD77E}" dt="2023-07-17T17:56:49.167" v="0" actId="47"/>
        <pc:sldMkLst>
          <pc:docMk/>
          <pc:sldMk cId="3977704216" sldId="297"/>
        </pc:sldMkLst>
      </pc:sldChg>
      <pc:sldChg chg="del">
        <pc:chgData name="Martin Reid" userId="67ffab8d-f470-478f-897c-60fbd247a8c9" providerId="ADAL" clId="{10CE2796-A09F-4049-9826-3BCAA85AD77E}" dt="2023-07-17T17:56:49.167" v="0" actId="47"/>
        <pc:sldMkLst>
          <pc:docMk/>
          <pc:sldMk cId="2511226570" sldId="298"/>
        </pc:sldMkLst>
      </pc:sldChg>
      <pc:sldChg chg="addSp delSp modSp new mod setBg modAnim">
        <pc:chgData name="Martin Reid" userId="67ffab8d-f470-478f-897c-60fbd247a8c9" providerId="ADAL" clId="{10CE2796-A09F-4049-9826-3BCAA85AD77E}" dt="2023-07-18T07:56:07.833" v="799" actId="1036"/>
        <pc:sldMkLst>
          <pc:docMk/>
          <pc:sldMk cId="3277231369" sldId="298"/>
        </pc:sldMkLst>
        <pc:spChg chg="add mod">
          <ac:chgData name="Martin Reid" userId="67ffab8d-f470-478f-897c-60fbd247a8c9" providerId="ADAL" clId="{10CE2796-A09F-4049-9826-3BCAA85AD77E}" dt="2023-07-18T07:56:07.833" v="799" actId="1036"/>
          <ac:spMkLst>
            <pc:docMk/>
            <pc:sldMk cId="3277231369" sldId="298"/>
            <ac:spMk id="2" creationId="{11562757-A5A6-6FD3-43D3-8FB754E2532A}"/>
          </ac:spMkLst>
        </pc:spChg>
        <pc:spChg chg="add del mod">
          <ac:chgData name="Martin Reid" userId="67ffab8d-f470-478f-897c-60fbd247a8c9" providerId="ADAL" clId="{10CE2796-A09F-4049-9826-3BCAA85AD77E}" dt="2023-07-18T07:47:21.640" v="746" actId="478"/>
          <ac:spMkLst>
            <pc:docMk/>
            <pc:sldMk cId="3277231369" sldId="298"/>
            <ac:spMk id="4" creationId="{037B4F8B-3C6F-617C-D2C8-5E606F5BCAFF}"/>
          </ac:spMkLst>
        </pc:spChg>
        <pc:spChg chg="add del mod">
          <ac:chgData name="Martin Reid" userId="67ffab8d-f470-478f-897c-60fbd247a8c9" providerId="ADAL" clId="{10CE2796-A09F-4049-9826-3BCAA85AD77E}" dt="2023-07-18T07:48:55.406" v="769" actId="478"/>
          <ac:spMkLst>
            <pc:docMk/>
            <pc:sldMk cId="3277231369" sldId="298"/>
            <ac:spMk id="5" creationId="{C569185C-BC6B-514D-0A1E-003E1BD3DA9D}"/>
          </ac:spMkLst>
        </pc:spChg>
        <pc:spChg chg="add del mod">
          <ac:chgData name="Martin Reid" userId="67ffab8d-f470-478f-897c-60fbd247a8c9" providerId="ADAL" clId="{10CE2796-A09F-4049-9826-3BCAA85AD77E}" dt="2023-07-18T07:48:52.517" v="768" actId="478"/>
          <ac:spMkLst>
            <pc:docMk/>
            <pc:sldMk cId="3277231369" sldId="298"/>
            <ac:spMk id="7" creationId="{1F90910F-2FAF-47EA-6A08-34B266C4DC25}"/>
          </ac:spMkLst>
        </pc:spChg>
        <pc:spChg chg="add">
          <ac:chgData name="Martin Reid" userId="67ffab8d-f470-478f-897c-60fbd247a8c9" providerId="ADAL" clId="{10CE2796-A09F-4049-9826-3BCAA85AD77E}" dt="2023-07-17T18:49:43.970" v="122" actId="26606"/>
          <ac:spMkLst>
            <pc:docMk/>
            <pc:sldMk cId="3277231369" sldId="298"/>
            <ac:spMk id="8" creationId="{42A4FC2C-047E-45A5-965D-8E1E3BF09BC6}"/>
          </ac:spMkLst>
        </pc:spChg>
        <pc:spChg chg="add del mod">
          <ac:chgData name="Martin Reid" userId="67ffab8d-f470-478f-897c-60fbd247a8c9" providerId="ADAL" clId="{10CE2796-A09F-4049-9826-3BCAA85AD77E}" dt="2023-07-18T07:49:01.363" v="771" actId="478"/>
          <ac:spMkLst>
            <pc:docMk/>
            <pc:sldMk cId="3277231369" sldId="298"/>
            <ac:spMk id="10" creationId="{C0129A2B-B37C-5DC1-BED1-94F82487DD4D}"/>
          </ac:spMkLst>
        </pc:spChg>
        <pc:spChg chg="add del mod">
          <ac:chgData name="Martin Reid" userId="67ffab8d-f470-478f-897c-60fbd247a8c9" providerId="ADAL" clId="{10CE2796-A09F-4049-9826-3BCAA85AD77E}" dt="2023-07-18T07:48:58.316" v="770" actId="478"/>
          <ac:spMkLst>
            <pc:docMk/>
            <pc:sldMk cId="3277231369" sldId="298"/>
            <ac:spMk id="12" creationId="{95E67B75-5203-01AC-B7FB-BE60AB47ED55}"/>
          </ac:spMkLst>
        </pc:spChg>
        <pc:picChg chg="add mod modCrop">
          <ac:chgData name="Martin Reid" userId="67ffab8d-f470-478f-897c-60fbd247a8c9" providerId="ADAL" clId="{10CE2796-A09F-4049-9826-3BCAA85AD77E}" dt="2023-07-18T07:45:54.826" v="740" actId="207"/>
          <ac:picMkLst>
            <pc:docMk/>
            <pc:sldMk cId="3277231369" sldId="298"/>
            <ac:picMk id="3" creationId="{9606EEAA-9A3E-72D8-8BF0-0E3F250A28AB}"/>
          </ac:picMkLst>
        </pc:picChg>
      </pc:sldChg>
      <pc:sldChg chg="del">
        <pc:chgData name="Martin Reid" userId="67ffab8d-f470-478f-897c-60fbd247a8c9" providerId="ADAL" clId="{10CE2796-A09F-4049-9826-3BCAA85AD77E}" dt="2023-07-17T17:56:49.167" v="0" actId="47"/>
        <pc:sldMkLst>
          <pc:docMk/>
          <pc:sldMk cId="3151095779" sldId="299"/>
        </pc:sldMkLst>
      </pc:sldChg>
      <pc:sldChg chg="del">
        <pc:chgData name="Martin Reid" userId="67ffab8d-f470-478f-897c-60fbd247a8c9" providerId="ADAL" clId="{10CE2796-A09F-4049-9826-3BCAA85AD77E}" dt="2023-07-17T17:56:49.167" v="0" actId="47"/>
        <pc:sldMkLst>
          <pc:docMk/>
          <pc:sldMk cId="1577247338" sldId="300"/>
        </pc:sldMkLst>
      </pc:sldChg>
      <pc:sldChg chg="del">
        <pc:chgData name="Martin Reid" userId="67ffab8d-f470-478f-897c-60fbd247a8c9" providerId="ADAL" clId="{10CE2796-A09F-4049-9826-3BCAA85AD77E}" dt="2023-07-17T17:56:49.167" v="0" actId="47"/>
        <pc:sldMkLst>
          <pc:docMk/>
          <pc:sldMk cId="685294216" sldId="301"/>
        </pc:sldMkLst>
      </pc:sldChg>
      <pc:sldChg chg="del">
        <pc:chgData name="Martin Reid" userId="67ffab8d-f470-478f-897c-60fbd247a8c9" providerId="ADAL" clId="{10CE2796-A09F-4049-9826-3BCAA85AD77E}" dt="2023-07-17T17:56:49.167" v="0" actId="47"/>
        <pc:sldMkLst>
          <pc:docMk/>
          <pc:sldMk cId="4142570063" sldId="302"/>
        </pc:sldMkLst>
      </pc:sldChg>
      <pc:sldChg chg="del">
        <pc:chgData name="Martin Reid" userId="67ffab8d-f470-478f-897c-60fbd247a8c9" providerId="ADAL" clId="{10CE2796-A09F-4049-9826-3BCAA85AD77E}" dt="2023-07-17T17:56:49.167" v="0" actId="47"/>
        <pc:sldMkLst>
          <pc:docMk/>
          <pc:sldMk cId="1710821311" sldId="303"/>
        </pc:sldMkLst>
      </pc:sldChg>
      <pc:sldChg chg="add del setBg">
        <pc:chgData name="Martin Reid" userId="67ffab8d-f470-478f-897c-60fbd247a8c9" providerId="ADAL" clId="{10CE2796-A09F-4049-9826-3BCAA85AD77E}" dt="2023-07-17T19:02:23.266" v="222" actId="47"/>
        <pc:sldMkLst>
          <pc:docMk/>
          <pc:sldMk cId="2437372083" sldId="303"/>
        </pc:sldMkLst>
      </pc:sldChg>
      <pc:sldChg chg="add setBg">
        <pc:chgData name="Martin Reid" userId="67ffab8d-f470-478f-897c-60fbd247a8c9" providerId="ADAL" clId="{10CE2796-A09F-4049-9826-3BCAA85AD77E}" dt="2023-07-17T18:59:23.051" v="210"/>
        <pc:sldMkLst>
          <pc:docMk/>
          <pc:sldMk cId="716797886" sldId="304"/>
        </pc:sldMkLst>
      </pc:sldChg>
      <pc:sldChg chg="addSp modSp add mod setBg modClrScheme chgLayout">
        <pc:chgData name="Martin Reid" userId="67ffab8d-f470-478f-897c-60fbd247a8c9" providerId="ADAL" clId="{10CE2796-A09F-4049-9826-3BCAA85AD77E}" dt="2023-07-17T19:01:11.314" v="220"/>
        <pc:sldMkLst>
          <pc:docMk/>
          <pc:sldMk cId="3286610957" sldId="305"/>
        </pc:sldMkLst>
        <pc:spChg chg="mod ord">
          <ac:chgData name="Martin Reid" userId="67ffab8d-f470-478f-897c-60fbd247a8c9" providerId="ADAL" clId="{10CE2796-A09F-4049-9826-3BCAA85AD77E}" dt="2023-07-17T19:00:55.699" v="218" actId="113"/>
          <ac:spMkLst>
            <pc:docMk/>
            <pc:sldMk cId="3286610957" sldId="305"/>
            <ac:spMk id="2" creationId="{00000000-0000-0000-0000-000000000000}"/>
          </ac:spMkLst>
        </pc:spChg>
        <pc:spChg chg="mod ord">
          <ac:chgData name="Martin Reid" userId="67ffab8d-f470-478f-897c-60fbd247a8c9" providerId="ADAL" clId="{10CE2796-A09F-4049-9826-3BCAA85AD77E}" dt="2023-07-17T19:01:00.312" v="219" actId="113"/>
          <ac:spMkLst>
            <pc:docMk/>
            <pc:sldMk cId="3286610957" sldId="305"/>
            <ac:spMk id="3" creationId="{00000000-0000-0000-0000-000000000000}"/>
          </ac:spMkLst>
        </pc:spChg>
        <pc:spChg chg="add">
          <ac:chgData name="Martin Reid" userId="67ffab8d-f470-478f-897c-60fbd247a8c9" providerId="ADAL" clId="{10CE2796-A09F-4049-9826-3BCAA85AD77E}" dt="2023-07-17T18:59:46.469" v="214" actId="26606"/>
          <ac:spMkLst>
            <pc:docMk/>
            <pc:sldMk cId="3286610957" sldId="305"/>
            <ac:spMk id="10" creationId="{C1DD1A8A-57D5-4A81-AD04-532B043C5611}"/>
          </ac:spMkLst>
        </pc:spChg>
        <pc:spChg chg="add">
          <ac:chgData name="Martin Reid" userId="67ffab8d-f470-478f-897c-60fbd247a8c9" providerId="ADAL" clId="{10CE2796-A09F-4049-9826-3BCAA85AD77E}" dt="2023-07-17T18:59:46.469" v="214" actId="26606"/>
          <ac:spMkLst>
            <pc:docMk/>
            <pc:sldMk cId="3286610957" sldId="305"/>
            <ac:spMk id="12" creationId="{007891EC-4501-44ED-A8C8-B11B6DB767AB}"/>
          </ac:spMkLst>
        </pc:spChg>
        <pc:picChg chg="mod">
          <ac:chgData name="Martin Reid" userId="67ffab8d-f470-478f-897c-60fbd247a8c9" providerId="ADAL" clId="{10CE2796-A09F-4049-9826-3BCAA85AD77E}" dt="2023-07-17T19:01:11.314" v="220"/>
          <ac:picMkLst>
            <pc:docMk/>
            <pc:sldMk cId="3286610957" sldId="305"/>
            <ac:picMk id="5" creationId="{00000000-0000-0000-0000-000000000000}"/>
          </ac:picMkLst>
        </pc:picChg>
      </pc:sldChg>
      <pc:sldChg chg="addSp delSp modSp add mod ord setBg modClrScheme chgLayout">
        <pc:chgData name="Martin Reid" userId="67ffab8d-f470-478f-897c-60fbd247a8c9" providerId="ADAL" clId="{10CE2796-A09F-4049-9826-3BCAA85AD77E}" dt="2023-07-17T22:26:23.846" v="729"/>
        <pc:sldMkLst>
          <pc:docMk/>
          <pc:sldMk cId="1759166472" sldId="306"/>
        </pc:sldMkLst>
        <pc:spChg chg="del">
          <ac:chgData name="Martin Reid" userId="67ffab8d-f470-478f-897c-60fbd247a8c9" providerId="ADAL" clId="{10CE2796-A09F-4049-9826-3BCAA85AD77E}" dt="2023-07-17T21:35:43.794" v="446" actId="478"/>
          <ac:spMkLst>
            <pc:docMk/>
            <pc:sldMk cId="1759166472" sldId="306"/>
            <ac:spMk id="2" creationId="{00000000-0000-0000-0000-000000000000}"/>
          </ac:spMkLst>
        </pc:spChg>
        <pc:spChg chg="del">
          <ac:chgData name="Martin Reid" userId="67ffab8d-f470-478f-897c-60fbd247a8c9" providerId="ADAL" clId="{10CE2796-A09F-4049-9826-3BCAA85AD77E}" dt="2023-07-17T21:31:07.351" v="438" actId="478"/>
          <ac:spMkLst>
            <pc:docMk/>
            <pc:sldMk cId="1759166472" sldId="306"/>
            <ac:spMk id="3" creationId="{A888A902-2487-D941-A5B6-061990391DA0}"/>
          </ac:spMkLst>
        </pc:spChg>
        <pc:spChg chg="del">
          <ac:chgData name="Martin Reid" userId="67ffab8d-f470-478f-897c-60fbd247a8c9" providerId="ADAL" clId="{10CE2796-A09F-4049-9826-3BCAA85AD77E}" dt="2023-07-17T21:35:41.906" v="445" actId="478"/>
          <ac:spMkLst>
            <pc:docMk/>
            <pc:sldMk cId="1759166472" sldId="306"/>
            <ac:spMk id="5" creationId="{00000000-0000-0000-0000-000000000000}"/>
          </ac:spMkLst>
        </pc:spChg>
        <pc:spChg chg="add mod">
          <ac:chgData name="Martin Reid" userId="67ffab8d-f470-478f-897c-60fbd247a8c9" providerId="ADAL" clId="{10CE2796-A09F-4049-9826-3BCAA85AD77E}" dt="2023-07-17T21:36:08.358" v="452" actId="1076"/>
          <ac:spMkLst>
            <pc:docMk/>
            <pc:sldMk cId="1759166472" sldId="306"/>
            <ac:spMk id="9" creationId="{990C9B90-8F31-EFB5-66F5-D2625EAE82DA}"/>
          </ac:spMkLst>
        </pc:spChg>
      </pc:sldChg>
      <pc:sldChg chg="modSp add mod setBg modClrScheme chgLayout">
        <pc:chgData name="Martin Reid" userId="67ffab8d-f470-478f-897c-60fbd247a8c9" providerId="ADAL" clId="{10CE2796-A09F-4049-9826-3BCAA85AD77E}" dt="2023-07-17T21:47:28.441" v="512" actId="113"/>
        <pc:sldMkLst>
          <pc:docMk/>
          <pc:sldMk cId="4251894543" sldId="308"/>
        </pc:sldMkLst>
        <pc:spChg chg="mod">
          <ac:chgData name="Martin Reid" userId="67ffab8d-f470-478f-897c-60fbd247a8c9" providerId="ADAL" clId="{10CE2796-A09F-4049-9826-3BCAA85AD77E}" dt="2023-07-17T21:37:08.998" v="487" actId="20577"/>
          <ac:spMkLst>
            <pc:docMk/>
            <pc:sldMk cId="4251894543" sldId="308"/>
            <ac:spMk id="2" creationId="{00000000-0000-0000-0000-000000000000}"/>
          </ac:spMkLst>
        </pc:spChg>
        <pc:spChg chg="mod">
          <ac:chgData name="Martin Reid" userId="67ffab8d-f470-478f-897c-60fbd247a8c9" providerId="ADAL" clId="{10CE2796-A09F-4049-9826-3BCAA85AD77E}" dt="2023-07-17T21:47:28.441" v="512" actId="113"/>
          <ac:spMkLst>
            <pc:docMk/>
            <pc:sldMk cId="4251894543" sldId="308"/>
            <ac:spMk id="5" creationId="{00000000-0000-0000-0000-000000000000}"/>
          </ac:spMkLst>
        </pc:spChg>
      </pc:sldChg>
      <pc:sldChg chg="addSp modSp add mod setBg modAnim">
        <pc:chgData name="Martin Reid" userId="67ffab8d-f470-478f-897c-60fbd247a8c9" providerId="ADAL" clId="{10CE2796-A09F-4049-9826-3BCAA85AD77E}" dt="2023-07-17T21:46:33.805" v="511" actId="1076"/>
        <pc:sldMkLst>
          <pc:docMk/>
          <pc:sldMk cId="3831229291" sldId="321"/>
        </pc:sldMkLst>
        <pc:spChg chg="add mod">
          <ac:chgData name="Martin Reid" userId="67ffab8d-f470-478f-897c-60fbd247a8c9" providerId="ADAL" clId="{10CE2796-A09F-4049-9826-3BCAA85AD77E}" dt="2023-07-17T21:46:33.805" v="511" actId="1076"/>
          <ac:spMkLst>
            <pc:docMk/>
            <pc:sldMk cId="3831229291" sldId="321"/>
            <ac:spMk id="2" creationId="{4735E891-7923-6CCC-0A7E-2544E8AF83F2}"/>
          </ac:spMkLst>
        </pc:spChg>
        <pc:picChg chg="mod modCrop">
          <ac:chgData name="Martin Reid" userId="67ffab8d-f470-478f-897c-60fbd247a8c9" providerId="ADAL" clId="{10CE2796-A09F-4049-9826-3BCAA85AD77E}" dt="2023-07-17T21:46:26.981" v="510" actId="732"/>
          <ac:picMkLst>
            <pc:docMk/>
            <pc:sldMk cId="3831229291" sldId="321"/>
            <ac:picMk id="4" creationId="{00000000-0000-0000-0000-000000000000}"/>
          </ac:picMkLst>
        </pc:picChg>
      </pc:sldChg>
      <pc:sldChg chg="delSp add setBg delDesignElem">
        <pc:chgData name="Martin Reid" userId="67ffab8d-f470-478f-897c-60fbd247a8c9" providerId="ADAL" clId="{10CE2796-A09F-4049-9826-3BCAA85AD77E}" dt="2023-07-17T19:02:48.257" v="232"/>
        <pc:sldMkLst>
          <pc:docMk/>
          <pc:sldMk cId="1398848261" sldId="332"/>
        </pc:sldMkLst>
        <pc:spChg chg="del">
          <ac:chgData name="Martin Reid" userId="67ffab8d-f470-478f-897c-60fbd247a8c9" providerId="ADAL" clId="{10CE2796-A09F-4049-9826-3BCAA85AD77E}" dt="2023-07-17T19:02:48.257" v="232"/>
          <ac:spMkLst>
            <pc:docMk/>
            <pc:sldMk cId="1398848261" sldId="332"/>
            <ac:spMk id="8" creationId="{42A4FC2C-047E-45A5-965D-8E1E3BF09BC6}"/>
          </ac:spMkLst>
        </pc:spChg>
      </pc:sldChg>
      <pc:sldChg chg="delSp add setBg delDesignElem">
        <pc:chgData name="Martin Reid" userId="67ffab8d-f470-478f-897c-60fbd247a8c9" providerId="ADAL" clId="{10CE2796-A09F-4049-9826-3BCAA85AD77E}" dt="2023-07-17T19:02:48.257" v="232"/>
        <pc:sldMkLst>
          <pc:docMk/>
          <pc:sldMk cId="2140766512" sldId="338"/>
        </pc:sldMkLst>
        <pc:spChg chg="del">
          <ac:chgData name="Martin Reid" userId="67ffab8d-f470-478f-897c-60fbd247a8c9" providerId="ADAL" clId="{10CE2796-A09F-4049-9826-3BCAA85AD77E}" dt="2023-07-17T19:02:48.257" v="232"/>
          <ac:spMkLst>
            <pc:docMk/>
            <pc:sldMk cId="2140766512" sldId="338"/>
            <ac:spMk id="8" creationId="{42A4FC2C-047E-45A5-965D-8E1E3BF09BC6}"/>
          </ac:spMkLst>
        </pc:spChg>
      </pc:sldChg>
      <pc:sldChg chg="delSp add setBg delDesignElem">
        <pc:chgData name="Martin Reid" userId="67ffab8d-f470-478f-897c-60fbd247a8c9" providerId="ADAL" clId="{10CE2796-A09F-4049-9826-3BCAA85AD77E}" dt="2023-07-17T19:02:48.257" v="232"/>
        <pc:sldMkLst>
          <pc:docMk/>
          <pc:sldMk cId="4156525727" sldId="339"/>
        </pc:sldMkLst>
        <pc:spChg chg="del">
          <ac:chgData name="Martin Reid" userId="67ffab8d-f470-478f-897c-60fbd247a8c9" providerId="ADAL" clId="{10CE2796-A09F-4049-9826-3BCAA85AD77E}" dt="2023-07-17T19:02:48.257" v="232"/>
          <ac:spMkLst>
            <pc:docMk/>
            <pc:sldMk cId="4156525727" sldId="339"/>
            <ac:spMk id="8" creationId="{42A4FC2C-047E-45A5-965D-8E1E3BF09BC6}"/>
          </ac:spMkLst>
        </pc:spChg>
      </pc:sldChg>
      <pc:sldChg chg="delSp add setBg delDesignElem">
        <pc:chgData name="Martin Reid" userId="67ffab8d-f470-478f-897c-60fbd247a8c9" providerId="ADAL" clId="{10CE2796-A09F-4049-9826-3BCAA85AD77E}" dt="2023-07-17T19:02:48.257" v="232"/>
        <pc:sldMkLst>
          <pc:docMk/>
          <pc:sldMk cId="3127135197" sldId="340"/>
        </pc:sldMkLst>
        <pc:spChg chg="del">
          <ac:chgData name="Martin Reid" userId="67ffab8d-f470-478f-897c-60fbd247a8c9" providerId="ADAL" clId="{10CE2796-A09F-4049-9826-3BCAA85AD77E}" dt="2023-07-17T19:02:48.257" v="232"/>
          <ac:spMkLst>
            <pc:docMk/>
            <pc:sldMk cId="3127135197" sldId="340"/>
            <ac:spMk id="8" creationId="{42A4FC2C-047E-45A5-965D-8E1E3BF09BC6}"/>
          </ac:spMkLst>
        </pc:spChg>
      </pc:sldChg>
      <pc:sldChg chg="delSp add setBg delDesignElem">
        <pc:chgData name="Martin Reid" userId="67ffab8d-f470-478f-897c-60fbd247a8c9" providerId="ADAL" clId="{10CE2796-A09F-4049-9826-3BCAA85AD77E}" dt="2023-07-17T19:02:48.257" v="232"/>
        <pc:sldMkLst>
          <pc:docMk/>
          <pc:sldMk cId="3315182435" sldId="341"/>
        </pc:sldMkLst>
        <pc:spChg chg="del">
          <ac:chgData name="Martin Reid" userId="67ffab8d-f470-478f-897c-60fbd247a8c9" providerId="ADAL" clId="{10CE2796-A09F-4049-9826-3BCAA85AD77E}" dt="2023-07-17T19:02:48.257" v="232"/>
          <ac:spMkLst>
            <pc:docMk/>
            <pc:sldMk cId="3315182435" sldId="341"/>
            <ac:spMk id="8" creationId="{42A4FC2C-047E-45A5-965D-8E1E3BF09BC6}"/>
          </ac:spMkLst>
        </pc:spChg>
      </pc:sldChg>
      <pc:sldChg chg="delSp add setBg delDesignElem">
        <pc:chgData name="Martin Reid" userId="67ffab8d-f470-478f-897c-60fbd247a8c9" providerId="ADAL" clId="{10CE2796-A09F-4049-9826-3BCAA85AD77E}" dt="2023-07-17T19:02:48.257" v="232"/>
        <pc:sldMkLst>
          <pc:docMk/>
          <pc:sldMk cId="4022660530" sldId="342"/>
        </pc:sldMkLst>
        <pc:spChg chg="del">
          <ac:chgData name="Martin Reid" userId="67ffab8d-f470-478f-897c-60fbd247a8c9" providerId="ADAL" clId="{10CE2796-A09F-4049-9826-3BCAA85AD77E}" dt="2023-07-17T19:02:48.257" v="232"/>
          <ac:spMkLst>
            <pc:docMk/>
            <pc:sldMk cId="4022660530" sldId="342"/>
            <ac:spMk id="8" creationId="{42A4FC2C-047E-45A5-965D-8E1E3BF09BC6}"/>
          </ac:spMkLst>
        </pc:spChg>
      </pc:sldChg>
      <pc:sldChg chg="delSp add setBg delDesignElem">
        <pc:chgData name="Martin Reid" userId="67ffab8d-f470-478f-897c-60fbd247a8c9" providerId="ADAL" clId="{10CE2796-A09F-4049-9826-3BCAA85AD77E}" dt="2023-07-17T19:02:48.257" v="232"/>
        <pc:sldMkLst>
          <pc:docMk/>
          <pc:sldMk cId="3943596770" sldId="345"/>
        </pc:sldMkLst>
        <pc:spChg chg="del">
          <ac:chgData name="Martin Reid" userId="67ffab8d-f470-478f-897c-60fbd247a8c9" providerId="ADAL" clId="{10CE2796-A09F-4049-9826-3BCAA85AD77E}" dt="2023-07-17T19:02:48.257" v="232"/>
          <ac:spMkLst>
            <pc:docMk/>
            <pc:sldMk cId="3943596770" sldId="345"/>
            <ac:spMk id="8" creationId="{42A4FC2C-047E-45A5-965D-8E1E3BF09BC6}"/>
          </ac:spMkLst>
        </pc:spChg>
      </pc:sldChg>
      <pc:sldChg chg="delSp add setBg delDesignElem">
        <pc:chgData name="Martin Reid" userId="67ffab8d-f470-478f-897c-60fbd247a8c9" providerId="ADAL" clId="{10CE2796-A09F-4049-9826-3BCAA85AD77E}" dt="2023-07-17T19:02:48.257" v="232"/>
        <pc:sldMkLst>
          <pc:docMk/>
          <pc:sldMk cId="2460887178" sldId="346"/>
        </pc:sldMkLst>
        <pc:spChg chg="del">
          <ac:chgData name="Martin Reid" userId="67ffab8d-f470-478f-897c-60fbd247a8c9" providerId="ADAL" clId="{10CE2796-A09F-4049-9826-3BCAA85AD77E}" dt="2023-07-17T19:02:48.257" v="232"/>
          <ac:spMkLst>
            <pc:docMk/>
            <pc:sldMk cId="2460887178" sldId="346"/>
            <ac:spMk id="8" creationId="{42A4FC2C-047E-45A5-965D-8E1E3BF09BC6}"/>
          </ac:spMkLst>
        </pc:spChg>
      </pc:sldChg>
      <pc:sldChg chg="delSp add setBg delDesignElem">
        <pc:chgData name="Martin Reid" userId="67ffab8d-f470-478f-897c-60fbd247a8c9" providerId="ADAL" clId="{10CE2796-A09F-4049-9826-3BCAA85AD77E}" dt="2023-07-17T19:02:48.257" v="232"/>
        <pc:sldMkLst>
          <pc:docMk/>
          <pc:sldMk cId="398196551" sldId="348"/>
        </pc:sldMkLst>
        <pc:spChg chg="del">
          <ac:chgData name="Martin Reid" userId="67ffab8d-f470-478f-897c-60fbd247a8c9" providerId="ADAL" clId="{10CE2796-A09F-4049-9826-3BCAA85AD77E}" dt="2023-07-17T19:02:48.257" v="232"/>
          <ac:spMkLst>
            <pc:docMk/>
            <pc:sldMk cId="398196551" sldId="348"/>
            <ac:spMk id="8" creationId="{42A4FC2C-047E-45A5-965D-8E1E3BF09BC6}"/>
          </ac:spMkLst>
        </pc:spChg>
      </pc:sldChg>
      <pc:sldChg chg="addSp delSp modSp add mod ord setBg modClrScheme chgLayout">
        <pc:chgData name="Martin Reid" userId="67ffab8d-f470-478f-897c-60fbd247a8c9" providerId="ADAL" clId="{10CE2796-A09F-4049-9826-3BCAA85AD77E}" dt="2023-07-20T18:44:35.016" v="833"/>
        <pc:sldMkLst>
          <pc:docMk/>
          <pc:sldMk cId="2671244306" sldId="356"/>
        </pc:sldMkLst>
        <pc:spChg chg="mod">
          <ac:chgData name="Martin Reid" userId="67ffab8d-f470-478f-897c-60fbd247a8c9" providerId="ADAL" clId="{10CE2796-A09F-4049-9826-3BCAA85AD77E}" dt="2023-07-17T19:12:00.686" v="242" actId="20577"/>
          <ac:spMkLst>
            <pc:docMk/>
            <pc:sldMk cId="2671244306" sldId="356"/>
            <ac:spMk id="2" creationId="{5F63FE6F-518C-0E43-857C-A30417D5190A}"/>
          </ac:spMkLst>
        </pc:spChg>
        <pc:picChg chg="del">
          <ac:chgData name="Martin Reid" userId="67ffab8d-f470-478f-897c-60fbd247a8c9" providerId="ADAL" clId="{10CE2796-A09F-4049-9826-3BCAA85AD77E}" dt="2023-07-17T19:08:29.301" v="234" actId="478"/>
          <ac:picMkLst>
            <pc:docMk/>
            <pc:sldMk cId="2671244306" sldId="356"/>
            <ac:picMk id="3" creationId="{E2E93955-E78C-CB47-B2AB-E02752F0B687}"/>
          </ac:picMkLst>
        </pc:picChg>
        <pc:picChg chg="add mod">
          <ac:chgData name="Martin Reid" userId="67ffab8d-f470-478f-897c-60fbd247a8c9" providerId="ADAL" clId="{10CE2796-A09F-4049-9826-3BCAA85AD77E}" dt="2023-07-17T19:08:39.485" v="236"/>
          <ac:picMkLst>
            <pc:docMk/>
            <pc:sldMk cId="2671244306" sldId="356"/>
            <ac:picMk id="4" creationId="{67B3283A-81A1-07F5-E355-E819F17B39A0}"/>
          </ac:picMkLst>
        </pc:picChg>
      </pc:sldChg>
      <pc:sldChg chg="addSp modSp new mod">
        <pc:chgData name="Martin Reid" userId="67ffab8d-f470-478f-897c-60fbd247a8c9" providerId="ADAL" clId="{10CE2796-A09F-4049-9826-3BCAA85AD77E}" dt="2023-07-17T19:13:30.540" v="253" actId="1076"/>
        <pc:sldMkLst>
          <pc:docMk/>
          <pc:sldMk cId="832522210" sldId="357"/>
        </pc:sldMkLst>
        <pc:spChg chg="add mod">
          <ac:chgData name="Martin Reid" userId="67ffab8d-f470-478f-897c-60fbd247a8c9" providerId="ADAL" clId="{10CE2796-A09F-4049-9826-3BCAA85AD77E}" dt="2023-07-17T19:13:30.540" v="253" actId="1076"/>
          <ac:spMkLst>
            <pc:docMk/>
            <pc:sldMk cId="832522210" sldId="357"/>
            <ac:spMk id="5" creationId="{16EA3006-E705-BEEA-12BA-51CB2AAEDD54}"/>
          </ac:spMkLst>
        </pc:spChg>
        <pc:picChg chg="add">
          <ac:chgData name="Martin Reid" userId="67ffab8d-f470-478f-897c-60fbd247a8c9" providerId="ADAL" clId="{10CE2796-A09F-4049-9826-3BCAA85AD77E}" dt="2023-07-17T19:12:57.721" v="244" actId="22"/>
          <ac:picMkLst>
            <pc:docMk/>
            <pc:sldMk cId="832522210" sldId="357"/>
            <ac:picMk id="3" creationId="{5A6AA1B7-86F8-A123-19C1-27828F06E5C9}"/>
          </ac:picMkLst>
        </pc:picChg>
      </pc:sldChg>
      <pc:sldChg chg="addSp modSp new mod">
        <pc:chgData name="Martin Reid" userId="67ffab8d-f470-478f-897c-60fbd247a8c9" providerId="ADAL" clId="{10CE2796-A09F-4049-9826-3BCAA85AD77E}" dt="2023-07-17T19:15:39.026" v="263" actId="1076"/>
        <pc:sldMkLst>
          <pc:docMk/>
          <pc:sldMk cId="3885621601" sldId="358"/>
        </pc:sldMkLst>
        <pc:spChg chg="add mod ord">
          <ac:chgData name="Martin Reid" userId="67ffab8d-f470-478f-897c-60fbd247a8c9" providerId="ADAL" clId="{10CE2796-A09F-4049-9826-3BCAA85AD77E}" dt="2023-07-17T19:15:39.026" v="263" actId="1076"/>
          <ac:spMkLst>
            <pc:docMk/>
            <pc:sldMk cId="3885621601" sldId="358"/>
            <ac:spMk id="3" creationId="{091A82A3-AF85-0CF2-9816-577342105012}"/>
          </ac:spMkLst>
        </pc:spChg>
        <pc:picChg chg="add">
          <ac:chgData name="Martin Reid" userId="67ffab8d-f470-478f-897c-60fbd247a8c9" providerId="ADAL" clId="{10CE2796-A09F-4049-9826-3BCAA85AD77E}" dt="2023-07-17T19:15:28.128" v="260" actId="22"/>
          <ac:picMkLst>
            <pc:docMk/>
            <pc:sldMk cId="3885621601" sldId="358"/>
            <ac:picMk id="5" creationId="{D6A982BB-1307-7BAF-6281-1297891DC393}"/>
          </ac:picMkLst>
        </pc:picChg>
      </pc:sldChg>
      <pc:sldChg chg="addSp modSp new mod setBg">
        <pc:chgData name="Martin Reid" userId="67ffab8d-f470-478f-897c-60fbd247a8c9" providerId="ADAL" clId="{10CE2796-A09F-4049-9826-3BCAA85AD77E}" dt="2023-07-17T19:18:05.295" v="274"/>
        <pc:sldMkLst>
          <pc:docMk/>
          <pc:sldMk cId="38008515" sldId="359"/>
        </pc:sldMkLst>
        <pc:spChg chg="add mod">
          <ac:chgData name="Martin Reid" userId="67ffab8d-f470-478f-897c-60fbd247a8c9" providerId="ADAL" clId="{10CE2796-A09F-4049-9826-3BCAA85AD77E}" dt="2023-07-17T19:18:05.295" v="274"/>
          <ac:spMkLst>
            <pc:docMk/>
            <pc:sldMk cId="38008515" sldId="359"/>
            <ac:spMk id="4" creationId="{E3418F1A-3C93-4D50-3F3E-FA6B8D0D6939}"/>
          </ac:spMkLst>
        </pc:spChg>
        <pc:spChg chg="add">
          <ac:chgData name="Martin Reid" userId="67ffab8d-f470-478f-897c-60fbd247a8c9" providerId="ADAL" clId="{10CE2796-A09F-4049-9826-3BCAA85AD77E}" dt="2023-07-17T19:16:24.756" v="266" actId="26606"/>
          <ac:spMkLst>
            <pc:docMk/>
            <pc:sldMk cId="38008515" sldId="359"/>
            <ac:spMk id="8" creationId="{42A4FC2C-047E-45A5-965D-8E1E3BF09BC6}"/>
          </ac:spMkLst>
        </pc:spChg>
        <pc:picChg chg="add mod">
          <ac:chgData name="Martin Reid" userId="67ffab8d-f470-478f-897c-60fbd247a8c9" providerId="ADAL" clId="{10CE2796-A09F-4049-9826-3BCAA85AD77E}" dt="2023-07-17T19:17:30.179" v="267" actId="27614"/>
          <ac:picMkLst>
            <pc:docMk/>
            <pc:sldMk cId="38008515" sldId="359"/>
            <ac:picMk id="3" creationId="{E64A37F2-1310-106D-F72D-3A3FD16BA88D}"/>
          </ac:picMkLst>
        </pc:picChg>
      </pc:sldChg>
      <pc:sldChg chg="addSp modSp new mod">
        <pc:chgData name="Martin Reid" userId="67ffab8d-f470-478f-897c-60fbd247a8c9" providerId="ADAL" clId="{10CE2796-A09F-4049-9826-3BCAA85AD77E}" dt="2023-07-17T19:18:01.643" v="273" actId="1076"/>
        <pc:sldMkLst>
          <pc:docMk/>
          <pc:sldMk cId="2557353942" sldId="360"/>
        </pc:sldMkLst>
        <pc:spChg chg="add mod">
          <ac:chgData name="Martin Reid" userId="67ffab8d-f470-478f-897c-60fbd247a8c9" providerId="ADAL" clId="{10CE2796-A09F-4049-9826-3BCAA85AD77E}" dt="2023-07-17T19:18:01.643" v="273" actId="1076"/>
          <ac:spMkLst>
            <pc:docMk/>
            <pc:sldMk cId="2557353942" sldId="360"/>
            <ac:spMk id="5" creationId="{323C9C5A-1737-7B65-5D1F-46A89B1671BC}"/>
          </ac:spMkLst>
        </pc:spChg>
        <pc:picChg chg="add">
          <ac:chgData name="Martin Reid" userId="67ffab8d-f470-478f-897c-60fbd247a8c9" providerId="ADAL" clId="{10CE2796-A09F-4049-9826-3BCAA85AD77E}" dt="2023-07-17T19:17:37.399" v="269" actId="22"/>
          <ac:picMkLst>
            <pc:docMk/>
            <pc:sldMk cId="2557353942" sldId="360"/>
            <ac:picMk id="3" creationId="{594BD013-37DB-91E7-C475-33E6E6EC99AF}"/>
          </ac:picMkLst>
        </pc:picChg>
      </pc:sldChg>
      <pc:sldChg chg="addSp modSp new mod">
        <pc:chgData name="Martin Reid" userId="67ffab8d-f470-478f-897c-60fbd247a8c9" providerId="ADAL" clId="{10CE2796-A09F-4049-9826-3BCAA85AD77E}" dt="2023-07-17T19:19:48.021" v="282" actId="1076"/>
        <pc:sldMkLst>
          <pc:docMk/>
          <pc:sldMk cId="452008108" sldId="361"/>
        </pc:sldMkLst>
        <pc:spChg chg="add mod">
          <ac:chgData name="Martin Reid" userId="67ffab8d-f470-478f-897c-60fbd247a8c9" providerId="ADAL" clId="{10CE2796-A09F-4049-9826-3BCAA85AD77E}" dt="2023-07-17T19:19:48.021" v="282" actId="1076"/>
          <ac:spMkLst>
            <pc:docMk/>
            <pc:sldMk cId="452008108" sldId="361"/>
            <ac:spMk id="3" creationId="{AD50220A-2F1C-E1F0-F4AB-26C6A5FE06C9}"/>
          </ac:spMkLst>
        </pc:spChg>
        <pc:picChg chg="add ord">
          <ac:chgData name="Martin Reid" userId="67ffab8d-f470-478f-897c-60fbd247a8c9" providerId="ADAL" clId="{10CE2796-A09F-4049-9826-3BCAA85AD77E}" dt="2023-07-17T19:19:44.270" v="281" actId="167"/>
          <ac:picMkLst>
            <pc:docMk/>
            <pc:sldMk cId="452008108" sldId="361"/>
            <ac:picMk id="5" creationId="{64EF001D-38E7-A956-1317-FBE6A5C1C85F}"/>
          </ac:picMkLst>
        </pc:picChg>
      </pc:sldChg>
      <pc:sldChg chg="addSp delSp modSp new mod setBg">
        <pc:chgData name="Martin Reid" userId="67ffab8d-f470-478f-897c-60fbd247a8c9" providerId="ADAL" clId="{10CE2796-A09F-4049-9826-3BCAA85AD77E}" dt="2023-07-17T19:21:07.272" v="308" actId="1076"/>
        <pc:sldMkLst>
          <pc:docMk/>
          <pc:sldMk cId="1473373886" sldId="362"/>
        </pc:sldMkLst>
        <pc:spChg chg="add del mod">
          <ac:chgData name="Martin Reid" userId="67ffab8d-f470-478f-897c-60fbd247a8c9" providerId="ADAL" clId="{10CE2796-A09F-4049-9826-3BCAA85AD77E}" dt="2023-07-17T19:20:44.328" v="289" actId="22"/>
          <ac:spMkLst>
            <pc:docMk/>
            <pc:sldMk cId="1473373886" sldId="362"/>
            <ac:spMk id="5" creationId="{154B5ED0-A43C-140D-0513-0802DDD32D86}"/>
          </ac:spMkLst>
        </pc:spChg>
        <pc:spChg chg="add mod">
          <ac:chgData name="Martin Reid" userId="67ffab8d-f470-478f-897c-60fbd247a8c9" providerId="ADAL" clId="{10CE2796-A09F-4049-9826-3BCAA85AD77E}" dt="2023-07-17T19:21:07.272" v="308" actId="1076"/>
          <ac:spMkLst>
            <pc:docMk/>
            <pc:sldMk cId="1473373886" sldId="362"/>
            <ac:spMk id="7" creationId="{532D18E5-EE45-9072-FF9B-15730A296058}"/>
          </ac:spMkLst>
        </pc:spChg>
        <pc:spChg chg="add">
          <ac:chgData name="Martin Reid" userId="67ffab8d-f470-478f-897c-60fbd247a8c9" providerId="ADAL" clId="{10CE2796-A09F-4049-9826-3BCAA85AD77E}" dt="2023-07-17T19:20:27.891" v="285" actId="26606"/>
          <ac:spMkLst>
            <pc:docMk/>
            <pc:sldMk cId="1473373886" sldId="362"/>
            <ac:spMk id="8" creationId="{42A4FC2C-047E-45A5-965D-8E1E3BF09BC6}"/>
          </ac:spMkLst>
        </pc:spChg>
        <pc:picChg chg="add mod">
          <ac:chgData name="Martin Reid" userId="67ffab8d-f470-478f-897c-60fbd247a8c9" providerId="ADAL" clId="{10CE2796-A09F-4049-9826-3BCAA85AD77E}" dt="2023-07-17T19:20:44.328" v="289" actId="22"/>
          <ac:picMkLst>
            <pc:docMk/>
            <pc:sldMk cId="1473373886" sldId="362"/>
            <ac:picMk id="3" creationId="{4F6F23EC-7237-54F5-AA08-27FD9495E9CB}"/>
          </ac:picMkLst>
        </pc:picChg>
      </pc:sldChg>
      <pc:sldChg chg="addSp modSp new mod setBg">
        <pc:chgData name="Martin Reid" userId="67ffab8d-f470-478f-897c-60fbd247a8c9" providerId="ADAL" clId="{10CE2796-A09F-4049-9826-3BCAA85AD77E}" dt="2023-07-17T19:25:23.561" v="312" actId="27614"/>
        <pc:sldMkLst>
          <pc:docMk/>
          <pc:sldMk cId="678118660" sldId="363"/>
        </pc:sldMkLst>
        <pc:spChg chg="add">
          <ac:chgData name="Martin Reid" userId="67ffab8d-f470-478f-897c-60fbd247a8c9" providerId="ADAL" clId="{10CE2796-A09F-4049-9826-3BCAA85AD77E}" dt="2023-07-17T19:21:53.795" v="311" actId="26606"/>
          <ac:spMkLst>
            <pc:docMk/>
            <pc:sldMk cId="678118660" sldId="363"/>
            <ac:spMk id="8" creationId="{42A4FC2C-047E-45A5-965D-8E1E3BF09BC6}"/>
          </ac:spMkLst>
        </pc:spChg>
        <pc:picChg chg="add mod">
          <ac:chgData name="Martin Reid" userId="67ffab8d-f470-478f-897c-60fbd247a8c9" providerId="ADAL" clId="{10CE2796-A09F-4049-9826-3BCAA85AD77E}" dt="2023-07-17T19:25:23.561" v="312" actId="27614"/>
          <ac:picMkLst>
            <pc:docMk/>
            <pc:sldMk cId="678118660" sldId="363"/>
            <ac:picMk id="3" creationId="{A453B68F-EC36-1F99-86C6-B4A3A27EDE28}"/>
          </ac:picMkLst>
        </pc:picChg>
      </pc:sldChg>
      <pc:sldChg chg="addSp modSp new mod setBg">
        <pc:chgData name="Martin Reid" userId="67ffab8d-f470-478f-897c-60fbd247a8c9" providerId="ADAL" clId="{10CE2796-A09F-4049-9826-3BCAA85AD77E}" dt="2023-07-17T19:28:46.726" v="361" actId="14100"/>
        <pc:sldMkLst>
          <pc:docMk/>
          <pc:sldMk cId="295016573" sldId="364"/>
        </pc:sldMkLst>
        <pc:spChg chg="add mod ord">
          <ac:chgData name="Martin Reid" userId="67ffab8d-f470-478f-897c-60fbd247a8c9" providerId="ADAL" clId="{10CE2796-A09F-4049-9826-3BCAA85AD77E}" dt="2023-07-17T19:28:46.726" v="361" actId="14100"/>
          <ac:spMkLst>
            <pc:docMk/>
            <pc:sldMk cId="295016573" sldId="364"/>
            <ac:spMk id="4" creationId="{0C696E46-16CA-6FF8-CE21-BE406E486C0D}"/>
          </ac:spMkLst>
        </pc:spChg>
        <pc:spChg chg="add mod">
          <ac:chgData name="Martin Reid" userId="67ffab8d-f470-478f-897c-60fbd247a8c9" providerId="ADAL" clId="{10CE2796-A09F-4049-9826-3BCAA85AD77E}" dt="2023-07-17T19:28:46.726" v="361" actId="14100"/>
          <ac:spMkLst>
            <pc:docMk/>
            <pc:sldMk cId="295016573" sldId="364"/>
            <ac:spMk id="5" creationId="{90899DAD-2F3F-E8B2-FA43-6BAC03569B23}"/>
          </ac:spMkLst>
        </pc:spChg>
        <pc:spChg chg="add">
          <ac:chgData name="Martin Reid" userId="67ffab8d-f470-478f-897c-60fbd247a8c9" providerId="ADAL" clId="{10CE2796-A09F-4049-9826-3BCAA85AD77E}" dt="2023-07-17T19:25:49.221" v="317" actId="26606"/>
          <ac:spMkLst>
            <pc:docMk/>
            <pc:sldMk cId="295016573" sldId="364"/>
            <ac:spMk id="8" creationId="{42A4FC2C-047E-45A5-965D-8E1E3BF09BC6}"/>
          </ac:spMkLst>
        </pc:spChg>
        <pc:picChg chg="add mod">
          <ac:chgData name="Martin Reid" userId="67ffab8d-f470-478f-897c-60fbd247a8c9" providerId="ADAL" clId="{10CE2796-A09F-4049-9826-3BCAA85AD77E}" dt="2023-07-17T19:25:53.250" v="319" actId="962"/>
          <ac:picMkLst>
            <pc:docMk/>
            <pc:sldMk cId="295016573" sldId="364"/>
            <ac:picMk id="3" creationId="{A9137B6D-D40F-87D0-C68B-F4F77D591542}"/>
          </ac:picMkLst>
        </pc:picChg>
      </pc:sldChg>
      <pc:sldChg chg="addSp modSp new mod">
        <pc:chgData name="Martin Reid" userId="67ffab8d-f470-478f-897c-60fbd247a8c9" providerId="ADAL" clId="{10CE2796-A09F-4049-9826-3BCAA85AD77E}" dt="2023-07-17T19:51:50.138" v="388" actId="14861"/>
        <pc:sldMkLst>
          <pc:docMk/>
          <pc:sldMk cId="1002588134" sldId="365"/>
        </pc:sldMkLst>
        <pc:picChg chg="add mod modCrop">
          <ac:chgData name="Martin Reid" userId="67ffab8d-f470-478f-897c-60fbd247a8c9" providerId="ADAL" clId="{10CE2796-A09F-4049-9826-3BCAA85AD77E}" dt="2023-07-17T19:51:50.138" v="388" actId="14861"/>
          <ac:picMkLst>
            <pc:docMk/>
            <pc:sldMk cId="1002588134" sldId="365"/>
            <ac:picMk id="3" creationId="{07FD9028-55BB-BB07-9F43-5257235E3A9F}"/>
          </ac:picMkLst>
        </pc:picChg>
        <pc:picChg chg="add mod modCrop">
          <ac:chgData name="Martin Reid" userId="67ffab8d-f470-478f-897c-60fbd247a8c9" providerId="ADAL" clId="{10CE2796-A09F-4049-9826-3BCAA85AD77E}" dt="2023-07-17T19:51:50.138" v="388" actId="14861"/>
          <ac:picMkLst>
            <pc:docMk/>
            <pc:sldMk cId="1002588134" sldId="365"/>
            <ac:picMk id="5" creationId="{95687084-E25C-0572-26C7-E3879F5912FB}"/>
          </ac:picMkLst>
        </pc:picChg>
      </pc:sldChg>
      <pc:sldChg chg="addSp modSp new mod ord setBg">
        <pc:chgData name="Martin Reid" userId="67ffab8d-f470-478f-897c-60fbd247a8c9" providerId="ADAL" clId="{10CE2796-A09F-4049-9826-3BCAA85AD77E}" dt="2023-07-17T22:26:07.625" v="727"/>
        <pc:sldMkLst>
          <pc:docMk/>
          <pc:sldMk cId="777660938" sldId="366"/>
        </pc:sldMkLst>
        <pc:spChg chg="add mod">
          <ac:chgData name="Martin Reid" userId="67ffab8d-f470-478f-897c-60fbd247a8c9" providerId="ADAL" clId="{10CE2796-A09F-4049-9826-3BCAA85AD77E}" dt="2023-07-17T21:57:59.766" v="619" actId="20577"/>
          <ac:spMkLst>
            <pc:docMk/>
            <pc:sldMk cId="777660938" sldId="366"/>
            <ac:spMk id="3" creationId="{EF80F7C0-6C1D-3AB9-E6D9-F10C2ECEC797}"/>
          </ac:spMkLst>
        </pc:spChg>
      </pc:sldChg>
      <pc:sldChg chg="addSp modSp new mod ord setBg modAnim">
        <pc:chgData name="Martin Reid" userId="67ffab8d-f470-478f-897c-60fbd247a8c9" providerId="ADAL" clId="{10CE2796-A09F-4049-9826-3BCAA85AD77E}" dt="2023-07-17T22:26:07.625" v="727"/>
        <pc:sldMkLst>
          <pc:docMk/>
          <pc:sldMk cId="266148916" sldId="367"/>
        </pc:sldMkLst>
        <pc:spChg chg="add mod">
          <ac:chgData name="Martin Reid" userId="67ffab8d-f470-478f-897c-60fbd247a8c9" providerId="ADAL" clId="{10CE2796-A09F-4049-9826-3BCAA85AD77E}" dt="2023-07-17T21:52:12.147" v="541" actId="1076"/>
          <ac:spMkLst>
            <pc:docMk/>
            <pc:sldMk cId="266148916" sldId="367"/>
            <ac:spMk id="3" creationId="{CEAE4DC1-C269-CD6A-3367-E9DAEAC0D6AF}"/>
          </ac:spMkLst>
        </pc:spChg>
        <pc:spChg chg="add mod">
          <ac:chgData name="Martin Reid" userId="67ffab8d-f470-478f-897c-60fbd247a8c9" providerId="ADAL" clId="{10CE2796-A09F-4049-9826-3BCAA85AD77E}" dt="2023-07-17T21:52:17.213" v="542" actId="13926"/>
          <ac:spMkLst>
            <pc:docMk/>
            <pc:sldMk cId="266148916" sldId="367"/>
            <ac:spMk id="5" creationId="{9317954F-64FD-C790-CAC1-157828EB1631}"/>
          </ac:spMkLst>
        </pc:spChg>
      </pc:sldChg>
      <pc:sldChg chg="addSp delSp modSp new mod ord setBg addAnim delAnim modAnim">
        <pc:chgData name="Martin Reid" userId="67ffab8d-f470-478f-897c-60fbd247a8c9" providerId="ADAL" clId="{10CE2796-A09F-4049-9826-3BCAA85AD77E}" dt="2023-07-17T22:26:07.625" v="727"/>
        <pc:sldMkLst>
          <pc:docMk/>
          <pc:sldMk cId="2189653826" sldId="368"/>
        </pc:sldMkLst>
        <pc:spChg chg="add del mod">
          <ac:chgData name="Martin Reid" userId="67ffab8d-f470-478f-897c-60fbd247a8c9" providerId="ADAL" clId="{10CE2796-A09F-4049-9826-3BCAA85AD77E}" dt="2023-07-17T21:54:49.997" v="578" actId="20577"/>
          <ac:spMkLst>
            <pc:docMk/>
            <pc:sldMk cId="2189653826" sldId="368"/>
            <ac:spMk id="3" creationId="{A2AD9F97-BD8F-3F20-2A97-55F3C1843B66}"/>
          </ac:spMkLst>
        </pc:spChg>
      </pc:sldChg>
      <pc:sldChg chg="addSp modSp new mod modClrScheme chgLayout">
        <pc:chgData name="Martin Reid" userId="67ffab8d-f470-478f-897c-60fbd247a8c9" providerId="ADAL" clId="{10CE2796-A09F-4049-9826-3BCAA85AD77E}" dt="2023-07-18T11:01:00.455" v="831" actId="20577"/>
        <pc:sldMkLst>
          <pc:docMk/>
          <pc:sldMk cId="232593670" sldId="369"/>
        </pc:sldMkLst>
        <pc:spChg chg="add mod">
          <ac:chgData name="Martin Reid" userId="67ffab8d-f470-478f-897c-60fbd247a8c9" providerId="ADAL" clId="{10CE2796-A09F-4049-9826-3BCAA85AD77E}" dt="2023-07-18T11:01:00.455" v="831" actId="20577"/>
          <ac:spMkLst>
            <pc:docMk/>
            <pc:sldMk cId="232593670" sldId="369"/>
            <ac:spMk id="2" creationId="{804FFB0A-943C-8454-9034-1D4D54DE1EC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A551E8-2591-D944-80FD-E935912783A2}" type="datetimeFigureOut">
              <a:rPr lang="en-GB" smtClean="0"/>
              <a:t>20/07/2023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C36875-C869-DE4E-9C94-370E4490A255}" type="slidenum">
              <a:rPr lang="en-GB" smtClean="0"/>
              <a:t>‹#›</a:t>
            </a:fld>
            <a:endParaRPr lang="en-GB"/>
          </a:p>
        </p:txBody>
      </p:sp>
    </p:spTree>
    <p:extLst>
      <p:ext uri="{BB962C8B-B14F-4D97-AF65-F5344CB8AC3E}">
        <p14:creationId xmlns:p14="http://schemas.microsoft.com/office/powerpoint/2010/main" val="3595074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learn.solent.ac.uk/mod/book/view.php?id=2937" TargetMode="External"/><Relationship Id="rId3" Type="http://schemas.openxmlformats.org/officeDocument/2006/relationships/hyperlink" Target="applewebdata://18744A0B-FC93-411F-85F2-7E6EA3106CA1/#logbook" TargetMode="External"/><Relationship Id="rId7" Type="http://schemas.openxmlformats.org/officeDocument/2006/relationships/hyperlink" Target="https://learn.solent.ac.uk/mod/book/view.php?id=232731"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learn.solent.ac.uk/mod/book/view.php?id=2736" TargetMode="External"/><Relationship Id="rId5" Type="http://schemas.openxmlformats.org/officeDocument/2006/relationships/hyperlink" Target="http://learn.solent.ac.uk/pluginfile.php/113322/mod_folder/content/0/2.%20Writing%20Strategies/2.%20succeed_singposts_and_landmarks_summary_leaflet.pdf?forcedownload=1" TargetMode="External"/><Relationship Id="rId4" Type="http://schemas.openxmlformats.org/officeDocument/2006/relationships/hyperlink" Target="applewebdata://18744A0B-FC93-411F-85F2-7E6EA3106CA1/#_5.5_Report_Writing" TargetMode="External"/><Relationship Id="rId9" Type="http://schemas.openxmlformats.org/officeDocument/2006/relationships/hyperlink" Target="https://learn.solent.ac.uk/mod/book/view.php?id=2744&amp;chapterid=1271"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334D02-8214-9D43-BA2B-5FDE478EAED1}" type="slidenum">
              <a:rPr lang="en-US" smtClean="0"/>
              <a:t>5</a:t>
            </a:fld>
            <a:endParaRPr lang="en-US"/>
          </a:p>
        </p:txBody>
      </p:sp>
    </p:spTree>
    <p:extLst>
      <p:ext uri="{BB962C8B-B14F-4D97-AF65-F5344CB8AC3E}">
        <p14:creationId xmlns:p14="http://schemas.microsoft.com/office/powerpoint/2010/main" val="1742750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Your must spend</a:t>
            </a:r>
            <a:r>
              <a:rPr lang="en-GB" sz="1200" kern="1200" baseline="0">
                <a:solidFill>
                  <a:schemeClr val="tx1"/>
                </a:solidFill>
                <a:effectLst/>
                <a:latin typeface="+mn-lt"/>
                <a:ea typeface="+mn-ea"/>
                <a:cs typeface="+mn-cs"/>
              </a:rPr>
              <a:t> </a:t>
            </a:r>
            <a:r>
              <a:rPr lang="en-US" sz="9600" b="1" i="0">
                <a:solidFill>
                  <a:schemeClr val="bg1"/>
                </a:solidFill>
                <a:effectLst/>
                <a:latin typeface="Trebuchet MS" charset="0"/>
                <a:ea typeface="Trebuchet MS" charset="0"/>
                <a:cs typeface="Trebuchet MS" charset="0"/>
              </a:rPr>
              <a:t>400hrs </a:t>
            </a:r>
            <a:r>
              <a:rPr lang="en-US" sz="9600" b="0" i="0">
                <a:solidFill>
                  <a:schemeClr val="bg1"/>
                </a:solidFill>
                <a:effectLst/>
                <a:latin typeface="Trebuchet MS" charset="0"/>
                <a:ea typeface="Trebuchet MS" charset="0"/>
                <a:cs typeface="Trebuchet MS" charset="0"/>
              </a:rPr>
              <a:t>of study</a:t>
            </a:r>
            <a:r>
              <a:rPr lang="en-US" sz="9600" b="0" i="0" baseline="0">
                <a:solidFill>
                  <a:schemeClr val="bg1"/>
                </a:solidFill>
                <a:effectLst/>
                <a:latin typeface="Trebuchet MS" charset="0"/>
                <a:ea typeface="Trebuchet MS" charset="0"/>
                <a:cs typeface="Trebuchet MS" charset="0"/>
              </a:rPr>
              <a:t> WHICH IS </a:t>
            </a:r>
            <a:r>
              <a:rPr lang="en-US" sz="9600" b="1">
                <a:solidFill>
                  <a:schemeClr val="bg1"/>
                </a:solidFill>
                <a:latin typeface="Trebuchet MS" charset="0"/>
                <a:ea typeface="Trebuchet MS" charset="0"/>
                <a:cs typeface="Trebuchet MS" charset="0"/>
              </a:rPr>
              <a:t>57</a:t>
            </a:r>
            <a:r>
              <a:rPr lang="en-US" sz="9600">
                <a:solidFill>
                  <a:schemeClr val="bg1"/>
                </a:solidFill>
                <a:latin typeface="Trebuchet MS" charset="0"/>
                <a:ea typeface="Trebuchet MS" charset="0"/>
                <a:cs typeface="Trebuchet MS" charset="0"/>
              </a:rPr>
              <a:t> days @</a:t>
            </a:r>
            <a:r>
              <a:rPr lang="en-US" sz="9600" b="1">
                <a:solidFill>
                  <a:schemeClr val="bg1"/>
                </a:solidFill>
                <a:latin typeface="Trebuchet MS" charset="0"/>
                <a:ea typeface="Trebuchet MS" charset="0"/>
                <a:cs typeface="Trebuchet MS" charset="0"/>
              </a:rPr>
              <a:t>7</a:t>
            </a:r>
            <a:r>
              <a:rPr lang="en-US" sz="9600">
                <a:solidFill>
                  <a:schemeClr val="bg1"/>
                </a:solidFill>
                <a:latin typeface="Trebuchet MS" charset="0"/>
                <a:ea typeface="Trebuchet MS" charset="0"/>
                <a:cs typeface="Trebuchet MS" charset="0"/>
              </a:rPr>
              <a:t>hrs</a:t>
            </a:r>
            <a:r>
              <a:rPr lang="en-US" sz="9600" baseline="0">
                <a:solidFill>
                  <a:schemeClr val="bg1"/>
                </a:solidFill>
                <a:latin typeface="Trebuchet MS" charset="0"/>
                <a:ea typeface="Trebuchet MS" charset="0"/>
                <a:cs typeface="Trebuchet MS" charset="0"/>
              </a:rPr>
              <a:t> </a:t>
            </a:r>
            <a:r>
              <a:rPr lang="en-US" sz="9600" b="1">
                <a:solidFill>
                  <a:schemeClr val="bg1"/>
                </a:solidFill>
                <a:latin typeface="Trebuchet MS" charset="0"/>
                <a:ea typeface="Trebuchet MS" charset="0"/>
                <a:cs typeface="Trebuchet MS" charset="0"/>
              </a:rPr>
              <a:t>(11</a:t>
            </a:r>
            <a:r>
              <a:rPr lang="en-US" sz="9600">
                <a:solidFill>
                  <a:schemeClr val="bg1"/>
                </a:solidFill>
                <a:latin typeface="Trebuchet MS" charset="0"/>
                <a:ea typeface="Trebuchet MS" charset="0"/>
                <a:cs typeface="Trebuchet MS" charset="0"/>
              </a:rPr>
              <a:t>x 37</a:t>
            </a:r>
            <a:r>
              <a:rPr lang="en-US" sz="9600" baseline="0">
                <a:solidFill>
                  <a:schemeClr val="bg1"/>
                </a:solidFill>
                <a:latin typeface="Trebuchet MS" charset="0"/>
                <a:ea typeface="Trebuchet MS" charset="0"/>
                <a:cs typeface="Trebuchet MS" charset="0"/>
              </a:rPr>
              <a:t> hour </a:t>
            </a:r>
            <a:r>
              <a:rPr lang="en-US" sz="9600">
                <a:solidFill>
                  <a:schemeClr val="bg1"/>
                </a:solidFill>
                <a:latin typeface="Trebuchet MS" charset="0"/>
                <a:ea typeface="Trebuchet MS" charset="0"/>
                <a:cs typeface="Trebuchet MS" charset="0"/>
              </a:rPr>
              <a:t>work week) or just under 3 months work</a:t>
            </a:r>
            <a:endParaRPr lang="en-US"/>
          </a:p>
        </p:txBody>
      </p:sp>
      <p:sp>
        <p:nvSpPr>
          <p:cNvPr id="4" name="Slide Number Placeholder 3"/>
          <p:cNvSpPr>
            <a:spLocks noGrp="1"/>
          </p:cNvSpPr>
          <p:nvPr>
            <p:ph type="sldNum" sz="quarter" idx="10"/>
          </p:nvPr>
        </p:nvSpPr>
        <p:spPr/>
        <p:txBody>
          <a:bodyPr/>
          <a:lstStyle/>
          <a:p>
            <a:fld id="{84334D02-8214-9D43-BA2B-5FDE478EAED1}" type="slidenum">
              <a:rPr lang="en-US" smtClean="0"/>
              <a:t>6</a:t>
            </a:fld>
            <a:endParaRPr lang="en-US"/>
          </a:p>
        </p:txBody>
      </p:sp>
    </p:spTree>
    <p:extLst>
      <p:ext uri="{BB962C8B-B14F-4D97-AF65-F5344CB8AC3E}">
        <p14:creationId xmlns:p14="http://schemas.microsoft.com/office/powerpoint/2010/main" val="393881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a:solidFill>
                  <a:schemeClr val="tx1"/>
                </a:solidFill>
                <a:effectLst/>
                <a:latin typeface="+mn-lt"/>
                <a:ea typeface="+mn-ea"/>
                <a:cs typeface="+mn-cs"/>
              </a:rPr>
              <a:t>Project Library</a:t>
            </a:r>
            <a:br>
              <a:rPr lang="en-GB" sz="1200" b="1" kern="1200">
                <a:solidFill>
                  <a:schemeClr val="tx1"/>
                </a:solidFill>
                <a:effectLst/>
                <a:latin typeface="+mn-lt"/>
                <a:ea typeface="+mn-ea"/>
                <a:cs typeface="+mn-cs"/>
              </a:rPr>
            </a:br>
            <a:r>
              <a:rPr lang="en-GB" sz="1200" kern="1200">
                <a:solidFill>
                  <a:schemeClr val="tx1"/>
                </a:solidFill>
                <a:effectLst/>
                <a:latin typeface="+mn-lt"/>
                <a:ea typeface="+mn-ea"/>
                <a:cs typeface="+mn-cs"/>
              </a:rPr>
              <a:t>A project library should be kept and maintained throughout the duration of the project.  This will provide evidence for the claims you make in your written report, and the information held in it should be cross-referenced to your logbook.  This may be developed either on paper or digitally.</a:t>
            </a:r>
          </a:p>
          <a:p>
            <a:r>
              <a:rPr lang="en-GB" sz="1200" b="1" kern="1200">
                <a:solidFill>
                  <a:schemeClr val="tx1"/>
                </a:solidFill>
                <a:effectLst/>
                <a:latin typeface="+mn-lt"/>
                <a:ea typeface="+mn-ea"/>
                <a:cs typeface="+mn-cs"/>
              </a:rPr>
              <a:t> </a:t>
            </a:r>
            <a:endParaRPr lang="en-GB" sz="1200"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Your project library should contain any copied or original material pertinent to the project.  It may hold:</a:t>
            </a:r>
            <a:endParaRPr lang="en-GB" sz="1200"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 </a:t>
            </a:r>
            <a:endParaRPr lang="en-GB" sz="1200" kern="1200">
              <a:solidFill>
                <a:schemeClr val="tx1"/>
              </a:solidFill>
              <a:effectLst/>
              <a:latin typeface="+mn-lt"/>
              <a:ea typeface="+mn-ea"/>
              <a:cs typeface="+mn-cs"/>
            </a:endParaRPr>
          </a:p>
          <a:p>
            <a:pPr lvl="0"/>
            <a:r>
              <a:rPr lang="en-GB" sz="1200" b="0" kern="1200">
                <a:solidFill>
                  <a:schemeClr val="tx1"/>
                </a:solidFill>
                <a:effectLst/>
                <a:latin typeface="+mn-lt"/>
                <a:ea typeface="+mn-ea"/>
                <a:cs typeface="+mn-cs"/>
              </a:rPr>
              <a:t>Copied journal articles</a:t>
            </a:r>
            <a:endParaRPr lang="en-GB" sz="1200" b="1" kern="1200">
              <a:solidFill>
                <a:schemeClr val="tx1"/>
              </a:solidFill>
              <a:effectLst/>
              <a:latin typeface="+mn-lt"/>
              <a:ea typeface="+mn-ea"/>
              <a:cs typeface="+mn-cs"/>
            </a:endParaRPr>
          </a:p>
          <a:p>
            <a:pPr lvl="0"/>
            <a:r>
              <a:rPr lang="en-GB" sz="1200" b="0" kern="1200">
                <a:solidFill>
                  <a:schemeClr val="tx1"/>
                </a:solidFill>
                <a:effectLst/>
                <a:latin typeface="+mn-lt"/>
                <a:ea typeface="+mn-ea"/>
                <a:cs typeface="+mn-cs"/>
              </a:rPr>
              <a:t>Reference material</a:t>
            </a:r>
            <a:endParaRPr lang="en-GB" sz="1200" b="1" kern="1200">
              <a:solidFill>
                <a:schemeClr val="tx1"/>
              </a:solidFill>
              <a:effectLst/>
              <a:latin typeface="+mn-lt"/>
              <a:ea typeface="+mn-ea"/>
              <a:cs typeface="+mn-cs"/>
            </a:endParaRPr>
          </a:p>
          <a:p>
            <a:pPr lvl="0"/>
            <a:r>
              <a:rPr lang="en-GB" sz="1200" b="0" kern="1200">
                <a:solidFill>
                  <a:schemeClr val="tx1"/>
                </a:solidFill>
                <a:effectLst/>
                <a:latin typeface="+mn-lt"/>
                <a:ea typeface="+mn-ea"/>
                <a:cs typeface="+mn-cs"/>
              </a:rPr>
              <a:t>Information obtained from websites</a:t>
            </a:r>
            <a:endParaRPr lang="en-GB" sz="1200" b="1" kern="1200">
              <a:solidFill>
                <a:schemeClr val="tx1"/>
              </a:solidFill>
              <a:effectLst/>
              <a:latin typeface="+mn-lt"/>
              <a:ea typeface="+mn-ea"/>
              <a:cs typeface="+mn-cs"/>
            </a:endParaRPr>
          </a:p>
          <a:p>
            <a:pPr lvl="0"/>
            <a:r>
              <a:rPr lang="en-GB" sz="1200" b="0" kern="1200">
                <a:solidFill>
                  <a:schemeClr val="tx1"/>
                </a:solidFill>
                <a:effectLst/>
                <a:latin typeface="+mn-lt"/>
                <a:ea typeface="+mn-ea"/>
                <a:cs typeface="+mn-cs"/>
              </a:rPr>
              <a:t>Technical literature</a:t>
            </a:r>
            <a:endParaRPr lang="en-GB" sz="1200" b="1" kern="1200">
              <a:solidFill>
                <a:schemeClr val="tx1"/>
              </a:solidFill>
              <a:effectLst/>
              <a:latin typeface="+mn-lt"/>
              <a:ea typeface="+mn-ea"/>
              <a:cs typeface="+mn-cs"/>
            </a:endParaRPr>
          </a:p>
          <a:p>
            <a:pPr lvl="0"/>
            <a:r>
              <a:rPr lang="en-GB" sz="1200" b="0" kern="1200">
                <a:solidFill>
                  <a:schemeClr val="tx1"/>
                </a:solidFill>
                <a:effectLst/>
                <a:latin typeface="+mn-lt"/>
                <a:ea typeface="+mn-ea"/>
                <a:cs typeface="+mn-cs"/>
              </a:rPr>
              <a:t>Specifications and other documents developed during the project (under revision control)</a:t>
            </a:r>
            <a:endParaRPr lang="en-GB" sz="1200" b="1" kern="1200">
              <a:solidFill>
                <a:schemeClr val="tx1"/>
              </a:solidFill>
              <a:effectLst/>
              <a:latin typeface="+mn-lt"/>
              <a:ea typeface="+mn-ea"/>
              <a:cs typeface="+mn-cs"/>
            </a:endParaRPr>
          </a:p>
          <a:p>
            <a:pPr lvl="0"/>
            <a:r>
              <a:rPr lang="en-GB" sz="1200" b="0" kern="1200">
                <a:solidFill>
                  <a:schemeClr val="tx1"/>
                </a:solidFill>
                <a:effectLst/>
                <a:latin typeface="+mn-lt"/>
                <a:ea typeface="+mn-ea"/>
                <a:cs typeface="+mn-cs"/>
              </a:rPr>
              <a:t> Data collected from surveys and feedback</a:t>
            </a:r>
            <a:endParaRPr lang="en-GB" sz="1200" b="1" kern="1200">
              <a:solidFill>
                <a:schemeClr val="tx1"/>
              </a:solidFill>
              <a:effectLst/>
              <a:latin typeface="+mn-lt"/>
              <a:ea typeface="+mn-ea"/>
              <a:cs typeface="+mn-cs"/>
            </a:endParaRPr>
          </a:p>
          <a:p>
            <a:pPr lvl="0"/>
            <a:r>
              <a:rPr lang="en-GB" sz="1200" b="0" kern="1200">
                <a:solidFill>
                  <a:schemeClr val="tx1"/>
                </a:solidFill>
                <a:effectLst/>
                <a:latin typeface="+mn-lt"/>
                <a:ea typeface="+mn-ea"/>
                <a:cs typeface="+mn-cs"/>
              </a:rPr>
              <a:t> Test results</a:t>
            </a:r>
            <a:endParaRPr lang="en-GB" sz="1200" b="1" kern="1200">
              <a:solidFill>
                <a:schemeClr val="tx1"/>
              </a:solidFill>
              <a:effectLst/>
              <a:latin typeface="+mn-lt"/>
              <a:ea typeface="+mn-ea"/>
              <a:cs typeface="+mn-cs"/>
            </a:endParaRPr>
          </a:p>
          <a:p>
            <a:pPr lvl="0"/>
            <a:r>
              <a:rPr lang="en-GB" sz="1200" b="0" kern="1200">
                <a:solidFill>
                  <a:schemeClr val="tx1"/>
                </a:solidFill>
                <a:effectLst/>
                <a:latin typeface="+mn-lt"/>
                <a:ea typeface="+mn-ea"/>
                <a:cs typeface="+mn-cs"/>
              </a:rPr>
              <a:t> Evidence of or links to documentation off experimentation</a:t>
            </a:r>
            <a:endParaRPr lang="en-GB" sz="1200" b="1"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 </a:t>
            </a:r>
            <a:endParaRPr lang="en-GB" sz="1200"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The project tutor will also wish to see the project library to ensure that background study is taking place in support of the project.</a:t>
            </a:r>
            <a:endParaRPr lang="en-GB"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84334D02-8214-9D43-BA2B-5FDE478EAED1}" type="slidenum">
              <a:rPr lang="en-US" smtClean="0"/>
              <a:t>18</a:t>
            </a:fld>
            <a:endParaRPr lang="en-US"/>
          </a:p>
        </p:txBody>
      </p:sp>
    </p:spTree>
    <p:extLst>
      <p:ext uri="{BB962C8B-B14F-4D97-AF65-F5344CB8AC3E}">
        <p14:creationId xmlns:p14="http://schemas.microsoft.com/office/powerpoint/2010/main" val="292945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build you artifact </a:t>
            </a:r>
          </a:p>
        </p:txBody>
      </p:sp>
      <p:sp>
        <p:nvSpPr>
          <p:cNvPr id="4" name="Slide Number Placeholder 3"/>
          <p:cNvSpPr>
            <a:spLocks noGrp="1"/>
          </p:cNvSpPr>
          <p:nvPr>
            <p:ph type="sldNum" sz="quarter" idx="10"/>
          </p:nvPr>
        </p:nvSpPr>
        <p:spPr/>
        <p:txBody>
          <a:bodyPr/>
          <a:lstStyle/>
          <a:p>
            <a:fld id="{84334D02-8214-9D43-BA2B-5FDE478EAED1}" type="slidenum">
              <a:rPr lang="en-US" smtClean="0"/>
              <a:t>20</a:t>
            </a:fld>
            <a:endParaRPr lang="en-US"/>
          </a:p>
        </p:txBody>
      </p:sp>
    </p:spTree>
    <p:extLst>
      <p:ext uri="{BB962C8B-B14F-4D97-AF65-F5344CB8AC3E}">
        <p14:creationId xmlns:p14="http://schemas.microsoft.com/office/powerpoint/2010/main" val="1186675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This part of the Project will document the implementation, testing or the conduct of the investigation of your project. There will also be discussion on any issues/problems that arose and how each was resolved. This section will provide evidence of your problem-solving abilities and should clearly indicate that you are willing to look to external sources for information and develop your personal skill-set to resolve problems</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The Design and Implementation planning you discussed within the </a:t>
            </a:r>
            <a:r>
              <a:rPr lang="en-GB" sz="1200" b="1" kern="1200">
                <a:solidFill>
                  <a:schemeClr val="tx1"/>
                </a:solidFill>
                <a:effectLst/>
                <a:latin typeface="+mn-lt"/>
                <a:ea typeface="+mn-ea"/>
                <a:cs typeface="+mn-cs"/>
              </a:rPr>
              <a:t>Review Report (AE1)</a:t>
            </a:r>
            <a:r>
              <a:rPr lang="en-GB" sz="1200" kern="1200">
                <a:solidFill>
                  <a:schemeClr val="tx1"/>
                </a:solidFill>
                <a:effectLst/>
                <a:latin typeface="+mn-lt"/>
                <a:ea typeface="+mn-ea"/>
                <a:cs typeface="+mn-cs"/>
              </a:rPr>
              <a:t>, will now be applied to your project which will include designing, creating your artefact, testing and validation, all of which will be documented in your Logbook and Project Library.</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Make sure you allocate enough time to complete this major part of your project and still leave time to comfortably write up the </a:t>
            </a:r>
            <a:r>
              <a:rPr lang="en-GB" sz="1200" b="1" kern="1200">
                <a:solidFill>
                  <a:schemeClr val="tx1"/>
                </a:solidFill>
                <a:effectLst/>
                <a:latin typeface="+mn-lt"/>
                <a:ea typeface="+mn-ea"/>
                <a:cs typeface="+mn-cs"/>
              </a:rPr>
              <a:t>Final Report (AE2).</a:t>
            </a:r>
            <a:endParaRPr lang="en-GB" sz="1200" kern="1200">
              <a:solidFill>
                <a:schemeClr val="tx1"/>
              </a:solidFill>
              <a:effectLst/>
              <a:latin typeface="+mn-lt"/>
              <a:ea typeface="+mn-ea"/>
              <a:cs typeface="+mn-cs"/>
            </a:endParaRPr>
          </a:p>
          <a:p>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4334D02-8214-9D43-BA2B-5FDE478EAED1}" type="slidenum">
              <a:rPr lang="en-US" smtClean="0"/>
              <a:t>22</a:t>
            </a:fld>
            <a:endParaRPr lang="en-US"/>
          </a:p>
        </p:txBody>
      </p:sp>
    </p:spTree>
    <p:extLst>
      <p:ext uri="{BB962C8B-B14F-4D97-AF65-F5344CB8AC3E}">
        <p14:creationId xmlns:p14="http://schemas.microsoft.com/office/powerpoint/2010/main" val="2166667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You will need to have chosen your Project Topic ready for the </a:t>
            </a:r>
            <a:r>
              <a:rPr lang="en-GB" sz="1200" b="1" kern="1200" dirty="0">
                <a:solidFill>
                  <a:schemeClr val="tx1"/>
                </a:solidFill>
                <a:effectLst/>
                <a:latin typeface="+mn-lt"/>
                <a:ea typeface="+mn-ea"/>
                <a:cs typeface="+mn-cs"/>
              </a:rPr>
              <a:t>Project Outline</a:t>
            </a:r>
            <a:r>
              <a:rPr lang="en-GB" sz="1200" kern="1200" dirty="0">
                <a:solidFill>
                  <a:schemeClr val="tx1"/>
                </a:solidFill>
                <a:effectLst/>
                <a:latin typeface="+mn-lt"/>
                <a:ea typeface="+mn-ea"/>
                <a:cs typeface="+mn-cs"/>
              </a:rPr>
              <a:t> submission </a:t>
            </a:r>
            <a:r>
              <a:rPr lang="en-GB" sz="1200" b="1" kern="1200" dirty="0">
                <a:solidFill>
                  <a:schemeClr val="tx1"/>
                </a:solidFill>
                <a:effectLst/>
                <a:latin typeface="+mn-lt"/>
                <a:ea typeface="+mn-ea"/>
                <a:cs typeface="+mn-cs"/>
              </a:rPr>
              <a:t>4pm- 18/10/19.</a:t>
            </a:r>
            <a:r>
              <a:rPr lang="en-GB"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84334D02-8214-9D43-BA2B-5FDE478EAED1}" type="slidenum">
              <a:rPr lang="en-US" smtClean="0"/>
              <a:t>23</a:t>
            </a:fld>
            <a:endParaRPr lang="en-US"/>
          </a:p>
        </p:txBody>
      </p:sp>
    </p:spTree>
    <p:extLst>
      <p:ext uri="{BB962C8B-B14F-4D97-AF65-F5344CB8AC3E}">
        <p14:creationId xmlns:p14="http://schemas.microsoft.com/office/powerpoint/2010/main" val="1993783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You will start the Final Project write up once the implementation phase is complete and your project has the required outcomes</a:t>
            </a:r>
            <a:r>
              <a:rPr lang="en-GB">
                <a:effectLst/>
              </a:rPr>
              <a:t> </a:t>
            </a:r>
          </a:p>
          <a:p>
            <a:endParaRPr lang="en-GB">
              <a:effectLst/>
            </a:endParaRPr>
          </a:p>
          <a:p>
            <a:r>
              <a:rPr lang="en-GB" sz="1200" kern="1200">
                <a:solidFill>
                  <a:schemeClr val="tx1"/>
                </a:solidFill>
                <a:effectLst/>
                <a:latin typeface="+mn-lt"/>
                <a:ea typeface="+mn-ea"/>
                <a:cs typeface="+mn-cs"/>
              </a:rPr>
              <a:t>You will already have documentation in your </a:t>
            </a:r>
            <a:r>
              <a:rPr lang="en-GB" sz="1200" u="sng" kern="1200">
                <a:solidFill>
                  <a:schemeClr val="tx1"/>
                </a:solidFill>
                <a:effectLst/>
                <a:latin typeface="+mn-lt"/>
                <a:ea typeface="+mn-ea"/>
                <a:cs typeface="+mn-cs"/>
                <a:hlinkClick r:id="rId3" action="ppaction://hlinkfile"/>
              </a:rPr>
              <a:t>Logbook/Project Library</a:t>
            </a:r>
            <a:r>
              <a:rPr lang="en-GB" sz="1200" kern="1200">
                <a:solidFill>
                  <a:schemeClr val="tx1"/>
                </a:solidFill>
                <a:effectLst/>
                <a:latin typeface="+mn-lt"/>
                <a:ea typeface="+mn-ea"/>
                <a:cs typeface="+mn-cs"/>
              </a:rPr>
              <a:t>, plus the work undertook within the review report, and it is this information you will draw from to write up your Final Report. If this information is complete and well organised it will make the write-up a straight forward process. An overview of academic reporting can be found </a:t>
            </a:r>
            <a:r>
              <a:rPr lang="en-GB" sz="1200" u="sng" kern="1200">
                <a:solidFill>
                  <a:schemeClr val="tx1"/>
                </a:solidFill>
                <a:effectLst/>
                <a:latin typeface="+mn-lt"/>
                <a:ea typeface="+mn-ea"/>
                <a:cs typeface="+mn-cs"/>
                <a:hlinkClick r:id="rId4" action="ppaction://hlinkfile"/>
              </a:rPr>
              <a:t>here</a:t>
            </a:r>
            <a:r>
              <a:rPr lang="en-GB" sz="1200" kern="1200">
                <a:solidFill>
                  <a:schemeClr val="tx1"/>
                </a:solidFill>
                <a:effectLst/>
                <a:latin typeface="+mn-lt"/>
                <a:ea typeface="+mn-ea"/>
                <a:cs typeface="+mn-cs"/>
              </a:rPr>
              <a:t> in this Handbook.</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You should have allocated an enough time to write your report within your project planning. </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Create a project outline for each of your sections and subsections then roughly allocate how many words you intend to write in each of these, also specify what references/citations, diagrams and tables you intend to include.</a:t>
            </a:r>
            <a:br>
              <a:rPr lang="en-GB" sz="1200" kern="1200">
                <a:solidFill>
                  <a:schemeClr val="tx1"/>
                </a:solidFill>
                <a:effectLst/>
                <a:latin typeface="+mn-lt"/>
                <a:ea typeface="+mn-ea"/>
                <a:cs typeface="+mn-cs"/>
              </a:rPr>
            </a:br>
            <a:br>
              <a:rPr lang="en-GB" sz="1200" kern="1200">
                <a:solidFill>
                  <a:schemeClr val="tx1"/>
                </a:solidFill>
                <a:effectLst/>
                <a:latin typeface="+mn-lt"/>
                <a:ea typeface="+mn-ea"/>
                <a:cs typeface="+mn-cs"/>
              </a:rPr>
            </a:br>
            <a:r>
              <a:rPr lang="en-GB" sz="1200" b="1" kern="1200">
                <a:solidFill>
                  <a:schemeClr val="tx1"/>
                </a:solidFill>
                <a:effectLst/>
                <a:latin typeface="+mn-lt"/>
                <a:ea typeface="+mn-ea"/>
                <a:cs typeface="+mn-cs"/>
              </a:rPr>
              <a:t>REMEMBER </a:t>
            </a:r>
            <a:r>
              <a:rPr lang="en-GB" sz="1200" kern="1200">
                <a:solidFill>
                  <a:schemeClr val="tx1"/>
                </a:solidFill>
                <a:effectLst/>
                <a:latin typeface="+mn-lt"/>
                <a:ea typeface="+mn-ea"/>
                <a:cs typeface="+mn-cs"/>
              </a:rPr>
              <a:t>the assessment gives a suggested structure which covers the main headings, you will need to break these down into sub-sections to give your report clarity.</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When you are writing each section of your report it is important you think about what you want to get across before starting. You will also need to connect ideas/theme from each of your paragraphs or sections this is called </a:t>
            </a:r>
            <a:r>
              <a:rPr lang="en-GB" sz="1200" u="sng" kern="1200">
                <a:solidFill>
                  <a:schemeClr val="tx1"/>
                </a:solidFill>
                <a:effectLst/>
                <a:latin typeface="+mn-lt"/>
                <a:ea typeface="+mn-ea"/>
                <a:cs typeface="+mn-cs"/>
                <a:hlinkClick r:id="rId5" invalidUrl="http://learn.solent.ac.uk/pluginfile.php/113322/mod_folder/content/0/2. Writing Strategies/2. succeed_singposts_and_landmarks_summary_leaflet.pdf?forcedownload=1"/>
              </a:rPr>
              <a:t>signposting</a:t>
            </a:r>
            <a:r>
              <a:rPr lang="en-GB" sz="1200" kern="1200">
                <a:solidFill>
                  <a:schemeClr val="tx1"/>
                </a:solidFill>
                <a:effectLst/>
                <a:latin typeface="+mn-lt"/>
                <a:ea typeface="+mn-ea"/>
                <a:cs typeface="+mn-cs"/>
              </a:rPr>
              <a:t>.</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Make sure you have time to redraft what you have written -  it may well be the case you do this several times.</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More details on </a:t>
            </a:r>
            <a:r>
              <a:rPr lang="en-GB" sz="1200" u="sng" kern="1200">
                <a:solidFill>
                  <a:schemeClr val="tx1"/>
                </a:solidFill>
                <a:effectLst/>
                <a:latin typeface="+mn-lt"/>
                <a:ea typeface="+mn-ea"/>
                <a:cs typeface="+mn-cs"/>
                <a:hlinkClick r:id="rId6"/>
              </a:rPr>
              <a:t>academic writing</a:t>
            </a:r>
            <a:r>
              <a:rPr lang="en-GB" sz="1200" kern="1200">
                <a:solidFill>
                  <a:schemeClr val="tx1"/>
                </a:solidFill>
                <a:effectLst/>
                <a:latin typeface="+mn-lt"/>
                <a:ea typeface="+mn-ea"/>
                <a:cs typeface="+mn-cs"/>
              </a:rPr>
              <a:t>, </a:t>
            </a:r>
            <a:r>
              <a:rPr lang="en-GB" sz="1200" u="sng" kern="1200">
                <a:solidFill>
                  <a:schemeClr val="tx1"/>
                </a:solidFill>
                <a:effectLst/>
                <a:latin typeface="+mn-lt"/>
                <a:ea typeface="+mn-ea"/>
                <a:cs typeface="+mn-cs"/>
                <a:hlinkClick r:id="rId7"/>
              </a:rPr>
              <a:t>report writing</a:t>
            </a:r>
            <a:r>
              <a:rPr lang="en-GB" sz="1200" kern="1200">
                <a:solidFill>
                  <a:schemeClr val="tx1"/>
                </a:solidFill>
                <a:effectLst/>
                <a:latin typeface="+mn-lt"/>
                <a:ea typeface="+mn-ea"/>
                <a:cs typeface="+mn-cs"/>
              </a:rPr>
              <a:t>, </a:t>
            </a:r>
            <a:r>
              <a:rPr lang="en-GB" sz="1200" u="sng" kern="1200">
                <a:solidFill>
                  <a:schemeClr val="tx1"/>
                </a:solidFill>
                <a:effectLst/>
                <a:latin typeface="+mn-lt"/>
                <a:ea typeface="+mn-ea"/>
                <a:cs typeface="+mn-cs"/>
                <a:hlinkClick r:id="rId8"/>
              </a:rPr>
              <a:t>referencing</a:t>
            </a:r>
            <a:r>
              <a:rPr lang="en-GB" sz="1200" kern="1200">
                <a:solidFill>
                  <a:schemeClr val="tx1"/>
                </a:solidFill>
                <a:effectLst/>
                <a:latin typeface="+mn-lt"/>
                <a:ea typeface="+mn-ea"/>
                <a:cs typeface="+mn-cs"/>
              </a:rPr>
              <a:t> and </a:t>
            </a:r>
            <a:r>
              <a:rPr lang="en-GB" sz="1200" u="sng" kern="1200">
                <a:solidFill>
                  <a:schemeClr val="tx1"/>
                </a:solidFill>
                <a:effectLst/>
                <a:latin typeface="+mn-lt"/>
                <a:ea typeface="+mn-ea"/>
                <a:cs typeface="+mn-cs"/>
                <a:hlinkClick r:id="rId9"/>
              </a:rPr>
              <a:t>dissertations</a:t>
            </a:r>
            <a:r>
              <a:rPr lang="en-GB" sz="1200" kern="1200">
                <a:solidFill>
                  <a:schemeClr val="tx1"/>
                </a:solidFill>
                <a:effectLst/>
                <a:latin typeface="+mn-lt"/>
                <a:ea typeface="+mn-ea"/>
                <a:cs typeface="+mn-cs"/>
              </a:rPr>
              <a:t> can be found on </a:t>
            </a:r>
            <a:r>
              <a:rPr lang="en-GB" sz="1200" u="sng" kern="1200">
                <a:solidFill>
                  <a:schemeClr val="tx1"/>
                </a:solidFill>
                <a:effectLst/>
                <a:latin typeface="+mn-lt"/>
                <a:ea typeface="+mn-ea"/>
                <a:cs typeface="+mn-cs"/>
                <a:hlinkClick r:id="rId6"/>
              </a:rPr>
              <a:t>Succeed@Solent</a:t>
            </a:r>
            <a:r>
              <a:rPr lang="en-GB" sz="1200" kern="1200">
                <a:solidFill>
                  <a:schemeClr val="tx1"/>
                </a:solidFill>
                <a:effectLst/>
                <a:latin typeface="+mn-lt"/>
                <a:ea typeface="+mn-ea"/>
                <a:cs typeface="+mn-cs"/>
              </a:rPr>
              <a:t>. </a:t>
            </a:r>
            <a:endParaRPr lang="en-US"/>
          </a:p>
        </p:txBody>
      </p:sp>
      <p:sp>
        <p:nvSpPr>
          <p:cNvPr id="4" name="Slide Number Placeholder 3"/>
          <p:cNvSpPr>
            <a:spLocks noGrp="1"/>
          </p:cNvSpPr>
          <p:nvPr>
            <p:ph type="sldNum" sz="quarter" idx="10"/>
          </p:nvPr>
        </p:nvSpPr>
        <p:spPr/>
        <p:txBody>
          <a:bodyPr/>
          <a:lstStyle/>
          <a:p>
            <a:fld id="{84334D02-8214-9D43-BA2B-5FDE478EAED1}" type="slidenum">
              <a:rPr lang="en-US" smtClean="0"/>
              <a:t>24</a:t>
            </a:fld>
            <a:endParaRPr lang="en-US"/>
          </a:p>
        </p:txBody>
      </p:sp>
    </p:spTree>
    <p:extLst>
      <p:ext uri="{BB962C8B-B14F-4D97-AF65-F5344CB8AC3E}">
        <p14:creationId xmlns:p14="http://schemas.microsoft.com/office/powerpoint/2010/main" val="2870449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334D02-8214-9D43-BA2B-5FDE478EAED1}" type="slidenum">
              <a:rPr lang="en-US" smtClean="0"/>
              <a:t>28</a:t>
            </a:fld>
            <a:endParaRPr lang="en-US"/>
          </a:p>
        </p:txBody>
      </p:sp>
    </p:spTree>
    <p:extLst>
      <p:ext uri="{BB962C8B-B14F-4D97-AF65-F5344CB8AC3E}">
        <p14:creationId xmlns:p14="http://schemas.microsoft.com/office/powerpoint/2010/main" val="22892175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Option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41B23D2-2F37-1850-E5A7-523D0DCB7209}"/>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66EF1A-C823-49F8-5E01-F1777EEB28E6}"/>
              </a:ext>
            </a:extLst>
          </p:cNvPr>
          <p:cNvSpPr>
            <a:spLocks noGrp="1"/>
          </p:cNvSpPr>
          <p:nvPr>
            <p:ph type="ctrTitle"/>
          </p:nvPr>
        </p:nvSpPr>
        <p:spPr>
          <a:xfrm>
            <a:off x="587374" y="700899"/>
            <a:ext cx="6423025" cy="1422398"/>
          </a:xfrm>
        </p:spPr>
        <p:txBody>
          <a:bodyPr anchor="t" anchorCtr="0"/>
          <a:lstStyle>
            <a:lvl1pPr algn="l">
              <a:lnSpc>
                <a:spcPct val="75000"/>
              </a:lnSpc>
              <a:defRPr sz="6000" b="1">
                <a:solidFill>
                  <a:schemeClr val="tx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587374" y="2292180"/>
            <a:ext cx="6423024" cy="770455"/>
          </a:xfrm>
          <a:prstGeom prst="rect">
            <a:avLst/>
          </a:prstGeom>
        </p:spPr>
        <p:txBody>
          <a:bodyPr/>
          <a:lstStyle>
            <a:lvl1pPr marL="0" indent="0" algn="l">
              <a:lnSpc>
                <a:spcPct val="75000"/>
              </a:lnSpc>
              <a:spcAft>
                <a:spcPts val="750"/>
              </a:spcAft>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5" name="Picture 4">
            <a:extLst>
              <a:ext uri="{FF2B5EF4-FFF2-40B4-BE49-F238E27FC236}">
                <a16:creationId xmlns:a16="http://schemas.microsoft.com/office/drawing/2014/main" id="{CF4332E2-0C3F-5F66-789C-006FAD0F5C8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05500" y="5645150"/>
            <a:ext cx="1153076" cy="563867"/>
          </a:xfrm>
          <a:prstGeom prst="rect">
            <a:avLst/>
          </a:prstGeom>
        </p:spPr>
      </p:pic>
      <p:pic>
        <p:nvPicPr>
          <p:cNvPr id="8" name="Picture 7">
            <a:extLst>
              <a:ext uri="{FF2B5EF4-FFF2-40B4-BE49-F238E27FC236}">
                <a16:creationId xmlns:a16="http://schemas.microsoft.com/office/drawing/2014/main" id="{B5B4DBD8-386C-7747-C402-17F2A7108A9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57531" y="442063"/>
            <a:ext cx="1347095" cy="1347095"/>
          </a:xfrm>
          <a:prstGeom prst="rect">
            <a:avLst/>
          </a:prstGeom>
        </p:spPr>
      </p:pic>
    </p:spTree>
    <p:extLst>
      <p:ext uri="{BB962C8B-B14F-4D97-AF65-F5344CB8AC3E}">
        <p14:creationId xmlns:p14="http://schemas.microsoft.com/office/powerpoint/2010/main" val="3339516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754187-86CA-470F-1BF1-8B10E82DEDA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43"/>
            <a:ext cx="6089650" cy="6857713"/>
          </a:xfrm>
          <a:prstGeom prst="rect">
            <a:avLst/>
          </a:prstGeom>
        </p:spPr>
      </p:pic>
      <p:sp>
        <p:nvSpPr>
          <p:cNvPr id="9" name="Picture Placeholder 8">
            <a:extLst>
              <a:ext uri="{FF2B5EF4-FFF2-40B4-BE49-F238E27FC236}">
                <a16:creationId xmlns:a16="http://schemas.microsoft.com/office/drawing/2014/main" id="{6654942B-3608-59AB-590E-2BA85A629002}"/>
              </a:ext>
            </a:extLst>
          </p:cNvPr>
          <p:cNvSpPr>
            <a:spLocks noGrp="1"/>
          </p:cNvSpPr>
          <p:nvPr>
            <p:ph type="pic" sz="quarter" idx="10"/>
          </p:nvPr>
        </p:nvSpPr>
        <p:spPr>
          <a:xfrm>
            <a:off x="6092826" y="0"/>
            <a:ext cx="6099174" cy="6858000"/>
          </a:xfrm>
          <a:solidFill>
            <a:schemeClr val="tx1"/>
          </a:solidFill>
        </p:spPr>
        <p:txBody>
          <a:bodyPr anchor="ctr" anchorCtr="0"/>
          <a:lstStyle>
            <a:lvl1pPr algn="ctr">
              <a:defRPr>
                <a:solidFill>
                  <a:schemeClr val="bg1"/>
                </a:solidFill>
              </a:defRPr>
            </a:lvl1pPr>
          </a:lstStyle>
          <a:p>
            <a:endParaRPr lang="en-GB" dirty="0"/>
          </a:p>
        </p:txBody>
      </p:sp>
      <p:sp>
        <p:nvSpPr>
          <p:cNvPr id="2" name="Title 1">
            <a:extLst>
              <a:ext uri="{FF2B5EF4-FFF2-40B4-BE49-F238E27FC236}">
                <a16:creationId xmlns:a16="http://schemas.microsoft.com/office/drawing/2014/main" id="{6B66EF1A-C823-49F8-5E01-F1777EEB28E6}"/>
              </a:ext>
            </a:extLst>
          </p:cNvPr>
          <p:cNvSpPr>
            <a:spLocks noGrp="1"/>
          </p:cNvSpPr>
          <p:nvPr>
            <p:ph type="ctrTitle"/>
          </p:nvPr>
        </p:nvSpPr>
        <p:spPr>
          <a:xfrm>
            <a:off x="593162" y="699012"/>
            <a:ext cx="5329238" cy="1199236"/>
          </a:xfrm>
        </p:spPr>
        <p:txBody>
          <a:bodyPr anchor="t" anchorCtr="0"/>
          <a:lstStyle>
            <a:lvl1pPr algn="l">
              <a:lnSpc>
                <a:spcPct val="75000"/>
              </a:lnSpc>
              <a:defRPr sz="5000" b="1">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587374" y="2112670"/>
            <a:ext cx="5329239" cy="979242"/>
          </a:xfrm>
          <a:prstGeom prst="rect">
            <a:avLst/>
          </a:prstGeom>
        </p:spPr>
        <p:txBody>
          <a:bodyPr/>
          <a:lstStyle>
            <a:lvl1pPr marL="0" indent="0" algn="l">
              <a:lnSpc>
                <a:spcPct val="75000"/>
              </a:lnSpc>
              <a:spcAft>
                <a:spcPts val="750"/>
              </a:spcAft>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4" name="Picture 3">
            <a:extLst>
              <a:ext uri="{FF2B5EF4-FFF2-40B4-BE49-F238E27FC236}">
                <a16:creationId xmlns:a16="http://schemas.microsoft.com/office/drawing/2014/main" id="{5CB0982F-A5FE-9A99-5135-410A619B31D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57530" y="4853680"/>
            <a:ext cx="1347095" cy="1347095"/>
          </a:xfrm>
          <a:prstGeom prst="rect">
            <a:avLst/>
          </a:prstGeom>
        </p:spPr>
      </p:pic>
    </p:spTree>
    <p:extLst>
      <p:ext uri="{BB962C8B-B14F-4D97-AF65-F5344CB8AC3E}">
        <p14:creationId xmlns:p14="http://schemas.microsoft.com/office/powerpoint/2010/main" val="395637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754187-86CA-470F-1BF1-8B10E82DEDA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43"/>
            <a:ext cx="6089650" cy="6857713"/>
          </a:xfrm>
          <a:prstGeom prst="rect">
            <a:avLst/>
          </a:prstGeom>
        </p:spPr>
      </p:pic>
      <p:sp>
        <p:nvSpPr>
          <p:cNvPr id="9" name="Picture Placeholder 8">
            <a:extLst>
              <a:ext uri="{FF2B5EF4-FFF2-40B4-BE49-F238E27FC236}">
                <a16:creationId xmlns:a16="http://schemas.microsoft.com/office/drawing/2014/main" id="{6654942B-3608-59AB-590E-2BA85A629002}"/>
              </a:ext>
            </a:extLst>
          </p:cNvPr>
          <p:cNvSpPr>
            <a:spLocks noGrp="1"/>
          </p:cNvSpPr>
          <p:nvPr>
            <p:ph type="pic" sz="quarter" idx="10"/>
          </p:nvPr>
        </p:nvSpPr>
        <p:spPr>
          <a:xfrm>
            <a:off x="6092826" y="0"/>
            <a:ext cx="6099174" cy="6858000"/>
          </a:xfrm>
          <a:solidFill>
            <a:schemeClr val="tx1"/>
          </a:solidFill>
        </p:spPr>
        <p:txBody>
          <a:bodyPr anchor="ctr" anchorCtr="0"/>
          <a:lstStyle>
            <a:lvl1pPr algn="ctr">
              <a:defRPr>
                <a:solidFill>
                  <a:schemeClr val="bg1"/>
                </a:solidFill>
              </a:defRPr>
            </a:lvl1pPr>
          </a:lstStyle>
          <a:p>
            <a:endParaRPr lang="en-GB" dirty="0"/>
          </a:p>
        </p:txBody>
      </p:sp>
      <p:sp>
        <p:nvSpPr>
          <p:cNvPr id="2" name="Title 1">
            <a:extLst>
              <a:ext uri="{FF2B5EF4-FFF2-40B4-BE49-F238E27FC236}">
                <a16:creationId xmlns:a16="http://schemas.microsoft.com/office/drawing/2014/main" id="{6B66EF1A-C823-49F8-5E01-F1777EEB28E6}"/>
              </a:ext>
            </a:extLst>
          </p:cNvPr>
          <p:cNvSpPr>
            <a:spLocks noGrp="1"/>
          </p:cNvSpPr>
          <p:nvPr>
            <p:ph type="ctrTitle"/>
          </p:nvPr>
        </p:nvSpPr>
        <p:spPr>
          <a:xfrm>
            <a:off x="593162" y="699012"/>
            <a:ext cx="5329238" cy="1199236"/>
          </a:xfrm>
        </p:spPr>
        <p:txBody>
          <a:bodyPr anchor="t" anchorCtr="0"/>
          <a:lstStyle>
            <a:lvl1pPr algn="l">
              <a:lnSpc>
                <a:spcPct val="75000"/>
              </a:lnSpc>
              <a:defRPr sz="5000" b="1">
                <a:solidFill>
                  <a:schemeClr val="tx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587374" y="2112670"/>
            <a:ext cx="5329239" cy="979242"/>
          </a:xfrm>
          <a:prstGeom prst="rect">
            <a:avLst/>
          </a:prstGeom>
        </p:spPr>
        <p:txBody>
          <a:bodyPr/>
          <a:lstStyle>
            <a:lvl1pPr marL="0" indent="0" algn="l">
              <a:lnSpc>
                <a:spcPct val="75000"/>
              </a:lnSpc>
              <a:spcAft>
                <a:spcPts val="750"/>
              </a:spcAft>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5" name="Picture 4">
            <a:extLst>
              <a:ext uri="{FF2B5EF4-FFF2-40B4-BE49-F238E27FC236}">
                <a16:creationId xmlns:a16="http://schemas.microsoft.com/office/drawing/2014/main" id="{F85E12C7-ACF7-7EF5-DF1A-30433E29302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57531" y="442063"/>
            <a:ext cx="1347095" cy="1347095"/>
          </a:xfrm>
          <a:prstGeom prst="rect">
            <a:avLst/>
          </a:prstGeom>
        </p:spPr>
      </p:pic>
    </p:spTree>
    <p:extLst>
      <p:ext uri="{BB962C8B-B14F-4D97-AF65-F5344CB8AC3E}">
        <p14:creationId xmlns:p14="http://schemas.microsoft.com/office/powerpoint/2010/main" val="3265444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nly option 1 -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DD1C7-704B-E420-CAE6-F734CF7075C6}"/>
              </a:ext>
            </a:extLst>
          </p:cNvPr>
          <p:cNvSpPr>
            <a:spLocks noGrp="1"/>
          </p:cNvSpPr>
          <p:nvPr>
            <p:ph type="title"/>
          </p:nvPr>
        </p:nvSpPr>
        <p:spPr/>
        <p:txBody>
          <a:bodyPr/>
          <a:lstStyle>
            <a:lvl1pPr>
              <a:defRPr>
                <a:solidFill>
                  <a:schemeClr val="accent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EF9E760-966F-3E4C-F475-3DB2BCD315FE}"/>
              </a:ext>
            </a:extLst>
          </p:cNvPr>
          <p:cNvSpPr>
            <a:spLocks noGrp="1"/>
          </p:cNvSpPr>
          <p:nvPr>
            <p:ph idx="1" hasCustomPrompt="1"/>
          </p:nvPr>
        </p:nvSpPr>
        <p:spPr>
          <a:xfrm>
            <a:off x="6275389" y="643965"/>
            <a:ext cx="5329238" cy="5351589"/>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4" name="Date Placeholder 3">
            <a:extLst>
              <a:ext uri="{FF2B5EF4-FFF2-40B4-BE49-F238E27FC236}">
                <a16:creationId xmlns:a16="http://schemas.microsoft.com/office/drawing/2014/main" id="{B59D7EA9-BC60-45CF-3F76-1E1EF0694DCA}"/>
              </a:ext>
            </a:extLst>
          </p:cNvPr>
          <p:cNvSpPr>
            <a:spLocks noGrp="1"/>
          </p:cNvSpPr>
          <p:nvPr>
            <p:ph type="dt" sz="half" idx="10"/>
          </p:nvPr>
        </p:nvSpPr>
        <p:spPr/>
        <p:txBody>
          <a:bodyPr/>
          <a:lstStyle/>
          <a:p>
            <a:fld id="{9193C751-D3D3-8744-BBE4-FB031A10FFFF}" type="datetime1">
              <a:rPr lang="en-GB" smtClean="0"/>
              <a:t>20/07/2023</a:t>
            </a:fld>
            <a:endParaRPr lang="en-GB"/>
          </a:p>
        </p:txBody>
      </p:sp>
      <p:sp>
        <p:nvSpPr>
          <p:cNvPr id="5" name="Footer Placeholder 4">
            <a:extLst>
              <a:ext uri="{FF2B5EF4-FFF2-40B4-BE49-F238E27FC236}">
                <a16:creationId xmlns:a16="http://schemas.microsoft.com/office/drawing/2014/main" id="{443B751A-4B62-6926-D721-242E44EBCF99}"/>
              </a:ext>
            </a:extLst>
          </p:cNvPr>
          <p:cNvSpPr>
            <a:spLocks noGrp="1"/>
          </p:cNvSpPr>
          <p:nvPr>
            <p:ph type="ftr" sz="quarter" idx="11"/>
          </p:nvPr>
        </p:nvSpPr>
        <p:spPr/>
        <p:txBody>
          <a:bodyPr/>
          <a:lstStyle/>
          <a:p>
            <a:r>
              <a:rPr lang="en-GB"/>
              <a:t>Document title goes here</a:t>
            </a:r>
          </a:p>
        </p:txBody>
      </p:sp>
      <p:sp>
        <p:nvSpPr>
          <p:cNvPr id="6" name="Slide Number Placeholder 5">
            <a:extLst>
              <a:ext uri="{FF2B5EF4-FFF2-40B4-BE49-F238E27FC236}">
                <a16:creationId xmlns:a16="http://schemas.microsoft.com/office/drawing/2014/main" id="{D11F75C4-735B-9527-24AD-28A914007DD8}"/>
              </a:ext>
            </a:extLst>
          </p:cNvPr>
          <p:cNvSpPr>
            <a:spLocks noGrp="1"/>
          </p:cNvSpPr>
          <p:nvPr>
            <p:ph type="sldNum" sz="quarter" idx="12"/>
          </p:nvPr>
        </p:nvSpPr>
        <p:spPr/>
        <p:txBody>
          <a:bodyPr/>
          <a:lstStyle/>
          <a:p>
            <a:fld id="{4740549F-F38D-43A2-B780-492AA5F1A2EE}" type="slidenum">
              <a:rPr lang="en-GB" smtClean="0"/>
              <a:t>‹#›</a:t>
            </a:fld>
            <a:endParaRPr lang="en-GB"/>
          </a:p>
        </p:txBody>
      </p:sp>
      <p:sp>
        <p:nvSpPr>
          <p:cNvPr id="7" name="Text Placeholder 7">
            <a:extLst>
              <a:ext uri="{FF2B5EF4-FFF2-40B4-BE49-F238E27FC236}">
                <a16:creationId xmlns:a16="http://schemas.microsoft.com/office/drawing/2014/main" id="{2834B86E-6ABB-D89A-3CED-2B69576CD923}"/>
              </a:ext>
            </a:extLst>
          </p:cNvPr>
          <p:cNvSpPr>
            <a:spLocks noGrp="1"/>
          </p:cNvSpPr>
          <p:nvPr>
            <p:ph type="body" sz="quarter" idx="14" hasCustomPrompt="1"/>
          </p:nvPr>
        </p:nvSpPr>
        <p:spPr>
          <a:xfrm>
            <a:off x="606551" y="1870219"/>
            <a:ext cx="5310061" cy="411806"/>
          </a:xfrm>
        </p:spPr>
        <p:txBody>
          <a:bodyPr/>
          <a:lstStyle>
            <a:lvl1pPr>
              <a:defRPr sz="2400" b="1"/>
            </a:lvl1pPr>
          </a:lstStyle>
          <a:p>
            <a:pPr lvl="4"/>
            <a:r>
              <a:rPr lang="en-GB" dirty="0"/>
              <a:t>Click to edit subhead level 1</a:t>
            </a:r>
          </a:p>
        </p:txBody>
      </p:sp>
    </p:spTree>
    <p:extLst>
      <p:ext uri="{BB962C8B-B14F-4D97-AF65-F5344CB8AC3E}">
        <p14:creationId xmlns:p14="http://schemas.microsoft.com/office/powerpoint/2010/main" val="17774623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option 2 -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DD1C7-704B-E420-CAE6-F734CF7075C6}"/>
              </a:ext>
            </a:extLst>
          </p:cNvPr>
          <p:cNvSpPr>
            <a:spLocks noGrp="1"/>
          </p:cNvSpPr>
          <p:nvPr>
            <p:ph type="title"/>
          </p:nvPr>
        </p:nvSpPr>
        <p:spPr/>
        <p:txBody>
          <a:bodyPr/>
          <a:lstStyle>
            <a:lvl1pPr>
              <a:defRPr>
                <a:solidFill>
                  <a:schemeClr val="accent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EF9E760-966F-3E4C-F475-3DB2BCD315FE}"/>
              </a:ext>
            </a:extLst>
          </p:cNvPr>
          <p:cNvSpPr>
            <a:spLocks noGrp="1"/>
          </p:cNvSpPr>
          <p:nvPr>
            <p:ph idx="1" hasCustomPrompt="1"/>
          </p:nvPr>
        </p:nvSpPr>
        <p:spPr>
          <a:xfrm>
            <a:off x="606553" y="2628900"/>
            <a:ext cx="2468324" cy="3366654"/>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4" name="Date Placeholder 3">
            <a:extLst>
              <a:ext uri="{FF2B5EF4-FFF2-40B4-BE49-F238E27FC236}">
                <a16:creationId xmlns:a16="http://schemas.microsoft.com/office/drawing/2014/main" id="{B59D7EA9-BC60-45CF-3F76-1E1EF0694DCA}"/>
              </a:ext>
            </a:extLst>
          </p:cNvPr>
          <p:cNvSpPr>
            <a:spLocks noGrp="1"/>
          </p:cNvSpPr>
          <p:nvPr>
            <p:ph type="dt" sz="half" idx="10"/>
          </p:nvPr>
        </p:nvSpPr>
        <p:spPr/>
        <p:txBody>
          <a:bodyPr/>
          <a:lstStyle/>
          <a:p>
            <a:fld id="{46CBC118-4A4F-0240-87CA-9A77E4E85DF6}" type="datetime1">
              <a:rPr lang="en-GB" smtClean="0"/>
              <a:t>20/07/2023</a:t>
            </a:fld>
            <a:endParaRPr lang="en-GB"/>
          </a:p>
        </p:txBody>
      </p:sp>
      <p:sp>
        <p:nvSpPr>
          <p:cNvPr id="5" name="Footer Placeholder 4">
            <a:extLst>
              <a:ext uri="{FF2B5EF4-FFF2-40B4-BE49-F238E27FC236}">
                <a16:creationId xmlns:a16="http://schemas.microsoft.com/office/drawing/2014/main" id="{443B751A-4B62-6926-D721-242E44EBCF99}"/>
              </a:ext>
            </a:extLst>
          </p:cNvPr>
          <p:cNvSpPr>
            <a:spLocks noGrp="1"/>
          </p:cNvSpPr>
          <p:nvPr>
            <p:ph type="ftr" sz="quarter" idx="11"/>
          </p:nvPr>
        </p:nvSpPr>
        <p:spPr/>
        <p:txBody>
          <a:bodyPr/>
          <a:lstStyle/>
          <a:p>
            <a:r>
              <a:rPr lang="en-GB"/>
              <a:t>Document title goes here</a:t>
            </a:r>
          </a:p>
        </p:txBody>
      </p:sp>
      <p:sp>
        <p:nvSpPr>
          <p:cNvPr id="6" name="Slide Number Placeholder 5">
            <a:extLst>
              <a:ext uri="{FF2B5EF4-FFF2-40B4-BE49-F238E27FC236}">
                <a16:creationId xmlns:a16="http://schemas.microsoft.com/office/drawing/2014/main" id="{D11F75C4-735B-9527-24AD-28A914007DD8}"/>
              </a:ext>
            </a:extLst>
          </p:cNvPr>
          <p:cNvSpPr>
            <a:spLocks noGrp="1"/>
          </p:cNvSpPr>
          <p:nvPr>
            <p:ph type="sldNum" sz="quarter" idx="12"/>
          </p:nvPr>
        </p:nvSpPr>
        <p:spPr/>
        <p:txBody>
          <a:bodyPr/>
          <a:lstStyle/>
          <a:p>
            <a:fld id="{4740549F-F38D-43A2-B780-492AA5F1A2EE}" type="slidenum">
              <a:rPr lang="en-GB" smtClean="0"/>
              <a:t>‹#›</a:t>
            </a:fld>
            <a:endParaRPr lang="en-GB"/>
          </a:p>
        </p:txBody>
      </p:sp>
      <p:sp>
        <p:nvSpPr>
          <p:cNvPr id="15" name="Content Placeholder 2">
            <a:extLst>
              <a:ext uri="{FF2B5EF4-FFF2-40B4-BE49-F238E27FC236}">
                <a16:creationId xmlns:a16="http://schemas.microsoft.com/office/drawing/2014/main" id="{A99E2969-2376-88AB-B6EF-B34972DBDF5F}"/>
              </a:ext>
            </a:extLst>
          </p:cNvPr>
          <p:cNvSpPr>
            <a:spLocks noGrp="1"/>
          </p:cNvSpPr>
          <p:nvPr>
            <p:ph idx="14" hasCustomPrompt="1"/>
          </p:nvPr>
        </p:nvSpPr>
        <p:spPr>
          <a:xfrm>
            <a:off x="3424573" y="2628900"/>
            <a:ext cx="2492040" cy="3366654"/>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16" name="Content Placeholder 2">
            <a:extLst>
              <a:ext uri="{FF2B5EF4-FFF2-40B4-BE49-F238E27FC236}">
                <a16:creationId xmlns:a16="http://schemas.microsoft.com/office/drawing/2014/main" id="{4306F92E-6832-5121-DCBD-3E0CE1D9A3E9}"/>
              </a:ext>
            </a:extLst>
          </p:cNvPr>
          <p:cNvSpPr>
            <a:spLocks noGrp="1"/>
          </p:cNvSpPr>
          <p:nvPr>
            <p:ph idx="15" hasCustomPrompt="1"/>
          </p:nvPr>
        </p:nvSpPr>
        <p:spPr>
          <a:xfrm>
            <a:off x="6284466" y="2628900"/>
            <a:ext cx="2492040" cy="3366654"/>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17" name="Content Placeholder 2">
            <a:extLst>
              <a:ext uri="{FF2B5EF4-FFF2-40B4-BE49-F238E27FC236}">
                <a16:creationId xmlns:a16="http://schemas.microsoft.com/office/drawing/2014/main" id="{23B3C8CC-87DB-09DD-B04D-AB27BC1E0586}"/>
              </a:ext>
            </a:extLst>
          </p:cNvPr>
          <p:cNvSpPr>
            <a:spLocks noGrp="1"/>
          </p:cNvSpPr>
          <p:nvPr>
            <p:ph idx="16" hasCustomPrompt="1"/>
          </p:nvPr>
        </p:nvSpPr>
        <p:spPr>
          <a:xfrm>
            <a:off x="9126203" y="2628900"/>
            <a:ext cx="2492040" cy="3366654"/>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7" name="Text Placeholder 7">
            <a:extLst>
              <a:ext uri="{FF2B5EF4-FFF2-40B4-BE49-F238E27FC236}">
                <a16:creationId xmlns:a16="http://schemas.microsoft.com/office/drawing/2014/main" id="{D970BA7A-E886-D343-B167-2C166D3A216F}"/>
              </a:ext>
            </a:extLst>
          </p:cNvPr>
          <p:cNvSpPr>
            <a:spLocks noGrp="1"/>
          </p:cNvSpPr>
          <p:nvPr>
            <p:ph type="body" sz="quarter" idx="17" hasCustomPrompt="1"/>
          </p:nvPr>
        </p:nvSpPr>
        <p:spPr>
          <a:xfrm>
            <a:off x="606551" y="1870219"/>
            <a:ext cx="5310061" cy="411806"/>
          </a:xfrm>
        </p:spPr>
        <p:txBody>
          <a:bodyPr/>
          <a:lstStyle>
            <a:lvl1pPr>
              <a:defRPr sz="2400" b="1"/>
            </a:lvl1pPr>
          </a:lstStyle>
          <a:p>
            <a:pPr lvl="4"/>
            <a:r>
              <a:rPr lang="en-GB" dirty="0"/>
              <a:t>Click to edit subhead level 1</a:t>
            </a:r>
          </a:p>
        </p:txBody>
      </p:sp>
    </p:spTree>
    <p:extLst>
      <p:ext uri="{BB962C8B-B14F-4D97-AF65-F5344CB8AC3E}">
        <p14:creationId xmlns:p14="http://schemas.microsoft.com/office/powerpoint/2010/main" val="1399584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mp; image option 1 -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DD1C7-704B-E420-CAE6-F734CF7075C6}"/>
              </a:ext>
            </a:extLst>
          </p:cNvPr>
          <p:cNvSpPr>
            <a:spLocks noGrp="1"/>
          </p:cNvSpPr>
          <p:nvPr>
            <p:ph type="title"/>
          </p:nvPr>
        </p:nvSpPr>
        <p:spPr/>
        <p:txBody>
          <a:bodyPr/>
          <a:lstStyle>
            <a:lvl1pPr>
              <a:defRPr>
                <a:solidFill>
                  <a:schemeClr val="accent1"/>
                </a:solidFill>
              </a:defRPr>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B59D7EA9-BC60-45CF-3F76-1E1EF0694DCA}"/>
              </a:ext>
            </a:extLst>
          </p:cNvPr>
          <p:cNvSpPr>
            <a:spLocks noGrp="1"/>
          </p:cNvSpPr>
          <p:nvPr>
            <p:ph type="dt" sz="half" idx="10"/>
          </p:nvPr>
        </p:nvSpPr>
        <p:spPr/>
        <p:txBody>
          <a:bodyPr/>
          <a:lstStyle/>
          <a:p>
            <a:fld id="{B4C74528-AE30-7E4F-9502-945829E63C4A}" type="datetime1">
              <a:rPr lang="en-GB" smtClean="0"/>
              <a:t>20/07/2023</a:t>
            </a:fld>
            <a:endParaRPr lang="en-GB"/>
          </a:p>
        </p:txBody>
      </p:sp>
      <p:sp>
        <p:nvSpPr>
          <p:cNvPr id="5" name="Footer Placeholder 4">
            <a:extLst>
              <a:ext uri="{FF2B5EF4-FFF2-40B4-BE49-F238E27FC236}">
                <a16:creationId xmlns:a16="http://schemas.microsoft.com/office/drawing/2014/main" id="{443B751A-4B62-6926-D721-242E44EBCF99}"/>
              </a:ext>
            </a:extLst>
          </p:cNvPr>
          <p:cNvSpPr>
            <a:spLocks noGrp="1"/>
          </p:cNvSpPr>
          <p:nvPr>
            <p:ph type="ftr" sz="quarter" idx="11"/>
          </p:nvPr>
        </p:nvSpPr>
        <p:spPr/>
        <p:txBody>
          <a:bodyPr/>
          <a:lstStyle/>
          <a:p>
            <a:r>
              <a:rPr lang="en-GB"/>
              <a:t>Document title goes here</a:t>
            </a:r>
          </a:p>
        </p:txBody>
      </p:sp>
      <p:sp>
        <p:nvSpPr>
          <p:cNvPr id="6" name="Slide Number Placeholder 5">
            <a:extLst>
              <a:ext uri="{FF2B5EF4-FFF2-40B4-BE49-F238E27FC236}">
                <a16:creationId xmlns:a16="http://schemas.microsoft.com/office/drawing/2014/main" id="{D11F75C4-735B-9527-24AD-28A914007DD8}"/>
              </a:ext>
            </a:extLst>
          </p:cNvPr>
          <p:cNvSpPr>
            <a:spLocks noGrp="1"/>
          </p:cNvSpPr>
          <p:nvPr>
            <p:ph type="sldNum" sz="quarter" idx="12"/>
          </p:nvPr>
        </p:nvSpPr>
        <p:spPr/>
        <p:txBody>
          <a:bodyPr/>
          <a:lstStyle/>
          <a:p>
            <a:fld id="{4740549F-F38D-43A2-B780-492AA5F1A2EE}" type="slidenum">
              <a:rPr lang="en-GB" smtClean="0"/>
              <a:t>‹#›</a:t>
            </a:fld>
            <a:endParaRPr lang="en-GB"/>
          </a:p>
        </p:txBody>
      </p:sp>
      <p:sp>
        <p:nvSpPr>
          <p:cNvPr id="11" name="Content Placeholder 2">
            <a:extLst>
              <a:ext uri="{FF2B5EF4-FFF2-40B4-BE49-F238E27FC236}">
                <a16:creationId xmlns:a16="http://schemas.microsoft.com/office/drawing/2014/main" id="{26577EEE-365E-B09B-4CB4-4315E931B92F}"/>
              </a:ext>
            </a:extLst>
          </p:cNvPr>
          <p:cNvSpPr>
            <a:spLocks noGrp="1"/>
          </p:cNvSpPr>
          <p:nvPr>
            <p:ph idx="14" hasCustomPrompt="1"/>
          </p:nvPr>
        </p:nvSpPr>
        <p:spPr>
          <a:xfrm>
            <a:off x="587375" y="2496312"/>
            <a:ext cx="4841152" cy="3499242"/>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14" name="Picture Placeholder 13">
            <a:extLst>
              <a:ext uri="{FF2B5EF4-FFF2-40B4-BE49-F238E27FC236}">
                <a16:creationId xmlns:a16="http://schemas.microsoft.com/office/drawing/2014/main" id="{283F83C0-BD75-442D-3020-778E85AF4FC4}"/>
              </a:ext>
            </a:extLst>
          </p:cNvPr>
          <p:cNvSpPr>
            <a:spLocks noGrp="1"/>
          </p:cNvSpPr>
          <p:nvPr>
            <p:ph type="pic" sz="quarter" idx="15"/>
          </p:nvPr>
        </p:nvSpPr>
        <p:spPr>
          <a:xfrm>
            <a:off x="6275388" y="644525"/>
            <a:ext cx="5329237" cy="5351029"/>
          </a:xfrm>
        </p:spPr>
        <p:txBody>
          <a:bodyPr anchor="t" anchorCtr="0"/>
          <a:lstStyle>
            <a:lvl1pPr algn="ctr">
              <a:defRPr/>
            </a:lvl1pPr>
          </a:lstStyle>
          <a:p>
            <a:endParaRPr lang="en-GB"/>
          </a:p>
        </p:txBody>
      </p:sp>
      <p:sp>
        <p:nvSpPr>
          <p:cNvPr id="3" name="Text Placeholder 7">
            <a:extLst>
              <a:ext uri="{FF2B5EF4-FFF2-40B4-BE49-F238E27FC236}">
                <a16:creationId xmlns:a16="http://schemas.microsoft.com/office/drawing/2014/main" id="{545AEB1F-0086-F761-7ACA-FA0F8FC1A1D1}"/>
              </a:ext>
            </a:extLst>
          </p:cNvPr>
          <p:cNvSpPr>
            <a:spLocks noGrp="1"/>
          </p:cNvSpPr>
          <p:nvPr>
            <p:ph type="body" sz="quarter" idx="16" hasCustomPrompt="1"/>
          </p:nvPr>
        </p:nvSpPr>
        <p:spPr>
          <a:xfrm>
            <a:off x="606551" y="1870219"/>
            <a:ext cx="5310061" cy="411806"/>
          </a:xfrm>
        </p:spPr>
        <p:txBody>
          <a:bodyPr/>
          <a:lstStyle>
            <a:lvl1pPr>
              <a:defRPr sz="2400" b="1"/>
            </a:lvl1pPr>
          </a:lstStyle>
          <a:p>
            <a:pPr lvl="4"/>
            <a:r>
              <a:rPr lang="en-GB" dirty="0"/>
              <a:t>Click to edit subhead level 1</a:t>
            </a:r>
          </a:p>
        </p:txBody>
      </p:sp>
    </p:spTree>
    <p:extLst>
      <p:ext uri="{BB962C8B-B14F-4D97-AF65-F5344CB8AC3E}">
        <p14:creationId xmlns:p14="http://schemas.microsoft.com/office/powerpoint/2010/main" val="3155969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mp; image option 2 -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DD1C7-704B-E420-CAE6-F734CF7075C6}"/>
              </a:ext>
            </a:extLst>
          </p:cNvPr>
          <p:cNvSpPr>
            <a:spLocks noGrp="1"/>
          </p:cNvSpPr>
          <p:nvPr>
            <p:ph type="title"/>
          </p:nvPr>
        </p:nvSpPr>
        <p:spPr/>
        <p:txBody>
          <a:bodyPr/>
          <a:lstStyle>
            <a:lvl1pPr>
              <a:defRPr>
                <a:solidFill>
                  <a:schemeClr val="accent1"/>
                </a:solidFill>
              </a:defRPr>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B59D7EA9-BC60-45CF-3F76-1E1EF0694DCA}"/>
              </a:ext>
            </a:extLst>
          </p:cNvPr>
          <p:cNvSpPr>
            <a:spLocks noGrp="1"/>
          </p:cNvSpPr>
          <p:nvPr>
            <p:ph type="dt" sz="half" idx="10"/>
          </p:nvPr>
        </p:nvSpPr>
        <p:spPr/>
        <p:txBody>
          <a:bodyPr/>
          <a:lstStyle/>
          <a:p>
            <a:fld id="{B4C74528-AE30-7E4F-9502-945829E63C4A}" type="datetime1">
              <a:rPr lang="en-GB" smtClean="0"/>
              <a:t>20/07/2023</a:t>
            </a:fld>
            <a:endParaRPr lang="en-GB"/>
          </a:p>
        </p:txBody>
      </p:sp>
      <p:sp>
        <p:nvSpPr>
          <p:cNvPr id="5" name="Footer Placeholder 4">
            <a:extLst>
              <a:ext uri="{FF2B5EF4-FFF2-40B4-BE49-F238E27FC236}">
                <a16:creationId xmlns:a16="http://schemas.microsoft.com/office/drawing/2014/main" id="{443B751A-4B62-6926-D721-242E44EBCF99}"/>
              </a:ext>
            </a:extLst>
          </p:cNvPr>
          <p:cNvSpPr>
            <a:spLocks noGrp="1"/>
          </p:cNvSpPr>
          <p:nvPr>
            <p:ph type="ftr" sz="quarter" idx="11"/>
          </p:nvPr>
        </p:nvSpPr>
        <p:spPr/>
        <p:txBody>
          <a:bodyPr/>
          <a:lstStyle/>
          <a:p>
            <a:r>
              <a:rPr lang="en-GB"/>
              <a:t>Document title goes here</a:t>
            </a:r>
          </a:p>
        </p:txBody>
      </p:sp>
      <p:sp>
        <p:nvSpPr>
          <p:cNvPr id="6" name="Slide Number Placeholder 5">
            <a:extLst>
              <a:ext uri="{FF2B5EF4-FFF2-40B4-BE49-F238E27FC236}">
                <a16:creationId xmlns:a16="http://schemas.microsoft.com/office/drawing/2014/main" id="{D11F75C4-735B-9527-24AD-28A914007DD8}"/>
              </a:ext>
            </a:extLst>
          </p:cNvPr>
          <p:cNvSpPr>
            <a:spLocks noGrp="1"/>
          </p:cNvSpPr>
          <p:nvPr>
            <p:ph type="sldNum" sz="quarter" idx="12"/>
          </p:nvPr>
        </p:nvSpPr>
        <p:spPr/>
        <p:txBody>
          <a:bodyPr/>
          <a:lstStyle/>
          <a:p>
            <a:fld id="{4740549F-F38D-43A2-B780-492AA5F1A2EE}" type="slidenum">
              <a:rPr lang="en-GB" smtClean="0"/>
              <a:t>‹#›</a:t>
            </a:fld>
            <a:endParaRPr lang="en-GB"/>
          </a:p>
        </p:txBody>
      </p:sp>
      <p:sp>
        <p:nvSpPr>
          <p:cNvPr id="11" name="Content Placeholder 2">
            <a:extLst>
              <a:ext uri="{FF2B5EF4-FFF2-40B4-BE49-F238E27FC236}">
                <a16:creationId xmlns:a16="http://schemas.microsoft.com/office/drawing/2014/main" id="{26577EEE-365E-B09B-4CB4-4315E931B92F}"/>
              </a:ext>
            </a:extLst>
          </p:cNvPr>
          <p:cNvSpPr>
            <a:spLocks noGrp="1"/>
          </p:cNvSpPr>
          <p:nvPr>
            <p:ph idx="14" hasCustomPrompt="1"/>
          </p:nvPr>
        </p:nvSpPr>
        <p:spPr>
          <a:xfrm>
            <a:off x="587375" y="2496312"/>
            <a:ext cx="4841152" cy="3499242"/>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14" name="Picture Placeholder 13">
            <a:extLst>
              <a:ext uri="{FF2B5EF4-FFF2-40B4-BE49-F238E27FC236}">
                <a16:creationId xmlns:a16="http://schemas.microsoft.com/office/drawing/2014/main" id="{283F83C0-BD75-442D-3020-778E85AF4FC4}"/>
              </a:ext>
            </a:extLst>
          </p:cNvPr>
          <p:cNvSpPr>
            <a:spLocks noGrp="1"/>
          </p:cNvSpPr>
          <p:nvPr>
            <p:ph type="pic" sz="quarter" idx="15"/>
          </p:nvPr>
        </p:nvSpPr>
        <p:spPr>
          <a:xfrm>
            <a:off x="6275388" y="644525"/>
            <a:ext cx="2570269" cy="2699234"/>
          </a:xfrm>
        </p:spPr>
        <p:txBody>
          <a:bodyPr anchor="t" anchorCtr="0"/>
          <a:lstStyle>
            <a:lvl1pPr algn="ctr">
              <a:defRPr/>
            </a:lvl1pPr>
          </a:lstStyle>
          <a:p>
            <a:endParaRPr lang="en-GB"/>
          </a:p>
        </p:txBody>
      </p:sp>
      <p:sp>
        <p:nvSpPr>
          <p:cNvPr id="9" name="Picture Placeholder 13">
            <a:extLst>
              <a:ext uri="{FF2B5EF4-FFF2-40B4-BE49-F238E27FC236}">
                <a16:creationId xmlns:a16="http://schemas.microsoft.com/office/drawing/2014/main" id="{ABA4E697-F251-CEC5-AF67-E9705351CB87}"/>
              </a:ext>
            </a:extLst>
          </p:cNvPr>
          <p:cNvSpPr>
            <a:spLocks noGrp="1"/>
          </p:cNvSpPr>
          <p:nvPr>
            <p:ph type="pic" sz="quarter" idx="16"/>
          </p:nvPr>
        </p:nvSpPr>
        <p:spPr>
          <a:xfrm>
            <a:off x="9034356" y="644525"/>
            <a:ext cx="2570269" cy="2021183"/>
          </a:xfrm>
        </p:spPr>
        <p:txBody>
          <a:bodyPr anchor="t" anchorCtr="0"/>
          <a:lstStyle>
            <a:lvl1pPr algn="ctr">
              <a:defRPr/>
            </a:lvl1pPr>
          </a:lstStyle>
          <a:p>
            <a:endParaRPr lang="en-GB"/>
          </a:p>
        </p:txBody>
      </p:sp>
      <p:sp>
        <p:nvSpPr>
          <p:cNvPr id="12" name="Picture Placeholder 13">
            <a:extLst>
              <a:ext uri="{FF2B5EF4-FFF2-40B4-BE49-F238E27FC236}">
                <a16:creationId xmlns:a16="http://schemas.microsoft.com/office/drawing/2014/main" id="{34F858D2-EAFD-03BC-4AD5-B2E2979A97A0}"/>
              </a:ext>
            </a:extLst>
          </p:cNvPr>
          <p:cNvSpPr>
            <a:spLocks noGrp="1"/>
          </p:cNvSpPr>
          <p:nvPr>
            <p:ph type="pic" sz="quarter" idx="17"/>
          </p:nvPr>
        </p:nvSpPr>
        <p:spPr>
          <a:xfrm>
            <a:off x="9034356" y="2836257"/>
            <a:ext cx="2570269" cy="3159297"/>
          </a:xfrm>
        </p:spPr>
        <p:txBody>
          <a:bodyPr anchor="t" anchorCtr="0"/>
          <a:lstStyle>
            <a:lvl1pPr algn="ctr">
              <a:defRPr/>
            </a:lvl1pPr>
          </a:lstStyle>
          <a:p>
            <a:endParaRPr lang="en-GB"/>
          </a:p>
        </p:txBody>
      </p:sp>
      <p:sp>
        <p:nvSpPr>
          <p:cNvPr id="13" name="Picture Placeholder 13">
            <a:extLst>
              <a:ext uri="{FF2B5EF4-FFF2-40B4-BE49-F238E27FC236}">
                <a16:creationId xmlns:a16="http://schemas.microsoft.com/office/drawing/2014/main" id="{E57DD1B6-33DD-0CD6-28EB-1B379163BE52}"/>
              </a:ext>
            </a:extLst>
          </p:cNvPr>
          <p:cNvSpPr>
            <a:spLocks noGrp="1"/>
          </p:cNvSpPr>
          <p:nvPr>
            <p:ph type="pic" sz="quarter" idx="18"/>
          </p:nvPr>
        </p:nvSpPr>
        <p:spPr>
          <a:xfrm>
            <a:off x="6275388" y="3514242"/>
            <a:ext cx="2570269" cy="2481312"/>
          </a:xfrm>
        </p:spPr>
        <p:txBody>
          <a:bodyPr anchor="t" anchorCtr="0"/>
          <a:lstStyle>
            <a:lvl1pPr algn="ctr">
              <a:defRPr/>
            </a:lvl1pPr>
          </a:lstStyle>
          <a:p>
            <a:endParaRPr lang="en-GB"/>
          </a:p>
        </p:txBody>
      </p:sp>
      <p:sp>
        <p:nvSpPr>
          <p:cNvPr id="3" name="Text Placeholder 7">
            <a:extLst>
              <a:ext uri="{FF2B5EF4-FFF2-40B4-BE49-F238E27FC236}">
                <a16:creationId xmlns:a16="http://schemas.microsoft.com/office/drawing/2014/main" id="{FACC5B44-4A75-8626-30B9-4F5637C67A31}"/>
              </a:ext>
            </a:extLst>
          </p:cNvPr>
          <p:cNvSpPr>
            <a:spLocks noGrp="1"/>
          </p:cNvSpPr>
          <p:nvPr>
            <p:ph type="body" sz="quarter" idx="19" hasCustomPrompt="1"/>
          </p:nvPr>
        </p:nvSpPr>
        <p:spPr>
          <a:xfrm>
            <a:off x="606551" y="1870219"/>
            <a:ext cx="5310061" cy="411806"/>
          </a:xfrm>
        </p:spPr>
        <p:txBody>
          <a:bodyPr/>
          <a:lstStyle>
            <a:lvl1pPr>
              <a:defRPr sz="2400" b="1"/>
            </a:lvl1pPr>
          </a:lstStyle>
          <a:p>
            <a:pPr lvl="4"/>
            <a:r>
              <a:rPr lang="en-GB" dirty="0"/>
              <a:t>Click to edit subhead level 1</a:t>
            </a:r>
          </a:p>
        </p:txBody>
      </p:sp>
    </p:spTree>
    <p:extLst>
      <p:ext uri="{BB962C8B-B14F-4D97-AF65-F5344CB8AC3E}">
        <p14:creationId xmlns:p14="http://schemas.microsoft.com/office/powerpoint/2010/main" val="28986610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mp; image option 3 -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DD1C7-704B-E420-CAE6-F734CF7075C6}"/>
              </a:ext>
            </a:extLst>
          </p:cNvPr>
          <p:cNvSpPr>
            <a:spLocks noGrp="1"/>
          </p:cNvSpPr>
          <p:nvPr>
            <p:ph type="title"/>
          </p:nvPr>
        </p:nvSpPr>
        <p:spPr/>
        <p:txBody>
          <a:bodyPr/>
          <a:lstStyle>
            <a:lvl1pPr>
              <a:defRPr>
                <a:solidFill>
                  <a:schemeClr val="accent1"/>
                </a:solidFill>
              </a:defRPr>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B59D7EA9-BC60-45CF-3F76-1E1EF0694DCA}"/>
              </a:ext>
            </a:extLst>
          </p:cNvPr>
          <p:cNvSpPr>
            <a:spLocks noGrp="1"/>
          </p:cNvSpPr>
          <p:nvPr>
            <p:ph type="dt" sz="half" idx="10"/>
          </p:nvPr>
        </p:nvSpPr>
        <p:spPr/>
        <p:txBody>
          <a:bodyPr/>
          <a:lstStyle/>
          <a:p>
            <a:fld id="{AA03E0A5-EAE5-4542-9F39-36B4F9D63FBA}" type="datetime1">
              <a:rPr lang="en-GB" smtClean="0"/>
              <a:t>20/07/2023</a:t>
            </a:fld>
            <a:endParaRPr lang="en-GB"/>
          </a:p>
        </p:txBody>
      </p:sp>
      <p:sp>
        <p:nvSpPr>
          <p:cNvPr id="5" name="Footer Placeholder 4">
            <a:extLst>
              <a:ext uri="{FF2B5EF4-FFF2-40B4-BE49-F238E27FC236}">
                <a16:creationId xmlns:a16="http://schemas.microsoft.com/office/drawing/2014/main" id="{443B751A-4B62-6926-D721-242E44EBCF99}"/>
              </a:ext>
            </a:extLst>
          </p:cNvPr>
          <p:cNvSpPr>
            <a:spLocks noGrp="1"/>
          </p:cNvSpPr>
          <p:nvPr>
            <p:ph type="ftr" sz="quarter" idx="11"/>
          </p:nvPr>
        </p:nvSpPr>
        <p:spPr/>
        <p:txBody>
          <a:bodyPr/>
          <a:lstStyle/>
          <a:p>
            <a:r>
              <a:rPr lang="en-GB"/>
              <a:t>Document title goes here</a:t>
            </a:r>
          </a:p>
        </p:txBody>
      </p:sp>
      <p:sp>
        <p:nvSpPr>
          <p:cNvPr id="6" name="Slide Number Placeholder 5">
            <a:extLst>
              <a:ext uri="{FF2B5EF4-FFF2-40B4-BE49-F238E27FC236}">
                <a16:creationId xmlns:a16="http://schemas.microsoft.com/office/drawing/2014/main" id="{D11F75C4-735B-9527-24AD-28A914007DD8}"/>
              </a:ext>
            </a:extLst>
          </p:cNvPr>
          <p:cNvSpPr>
            <a:spLocks noGrp="1"/>
          </p:cNvSpPr>
          <p:nvPr>
            <p:ph type="sldNum" sz="quarter" idx="12"/>
          </p:nvPr>
        </p:nvSpPr>
        <p:spPr/>
        <p:txBody>
          <a:bodyPr/>
          <a:lstStyle/>
          <a:p>
            <a:fld id="{4740549F-F38D-43A2-B780-492AA5F1A2EE}" type="slidenum">
              <a:rPr lang="en-GB" smtClean="0"/>
              <a:t>‹#›</a:t>
            </a:fld>
            <a:endParaRPr lang="en-GB"/>
          </a:p>
        </p:txBody>
      </p:sp>
      <p:sp>
        <p:nvSpPr>
          <p:cNvPr id="11" name="Content Placeholder 2">
            <a:extLst>
              <a:ext uri="{FF2B5EF4-FFF2-40B4-BE49-F238E27FC236}">
                <a16:creationId xmlns:a16="http://schemas.microsoft.com/office/drawing/2014/main" id="{26577EEE-365E-B09B-4CB4-4315E931B92F}"/>
              </a:ext>
            </a:extLst>
          </p:cNvPr>
          <p:cNvSpPr>
            <a:spLocks noGrp="1"/>
          </p:cNvSpPr>
          <p:nvPr>
            <p:ph idx="14" hasCustomPrompt="1"/>
          </p:nvPr>
        </p:nvSpPr>
        <p:spPr>
          <a:xfrm>
            <a:off x="587375" y="2496312"/>
            <a:ext cx="4841152" cy="3499242"/>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14" name="Picture Placeholder 13">
            <a:extLst>
              <a:ext uri="{FF2B5EF4-FFF2-40B4-BE49-F238E27FC236}">
                <a16:creationId xmlns:a16="http://schemas.microsoft.com/office/drawing/2014/main" id="{283F83C0-BD75-442D-3020-778E85AF4FC4}"/>
              </a:ext>
            </a:extLst>
          </p:cNvPr>
          <p:cNvSpPr>
            <a:spLocks noGrp="1"/>
          </p:cNvSpPr>
          <p:nvPr>
            <p:ph type="pic" sz="quarter" idx="15"/>
          </p:nvPr>
        </p:nvSpPr>
        <p:spPr>
          <a:xfrm>
            <a:off x="6275388" y="1"/>
            <a:ext cx="5916612" cy="6200774"/>
          </a:xfrm>
          <a:solidFill>
            <a:schemeClr val="tx1"/>
          </a:solidFill>
        </p:spPr>
        <p:txBody>
          <a:bodyPr anchor="ctr" anchorCtr="0"/>
          <a:lstStyle>
            <a:lvl1pPr algn="ctr">
              <a:defRPr>
                <a:solidFill>
                  <a:schemeClr val="bg1"/>
                </a:solidFill>
              </a:defRPr>
            </a:lvl1pPr>
          </a:lstStyle>
          <a:p>
            <a:endParaRPr lang="en-GB"/>
          </a:p>
        </p:txBody>
      </p:sp>
      <p:sp>
        <p:nvSpPr>
          <p:cNvPr id="3" name="Text Placeholder 7">
            <a:extLst>
              <a:ext uri="{FF2B5EF4-FFF2-40B4-BE49-F238E27FC236}">
                <a16:creationId xmlns:a16="http://schemas.microsoft.com/office/drawing/2014/main" id="{D3AC4C21-E6B8-8C88-856C-DE99691AD08C}"/>
              </a:ext>
            </a:extLst>
          </p:cNvPr>
          <p:cNvSpPr>
            <a:spLocks noGrp="1"/>
          </p:cNvSpPr>
          <p:nvPr>
            <p:ph type="body" sz="quarter" idx="16" hasCustomPrompt="1"/>
          </p:nvPr>
        </p:nvSpPr>
        <p:spPr>
          <a:xfrm>
            <a:off x="606551" y="1870219"/>
            <a:ext cx="5310061" cy="411806"/>
          </a:xfrm>
        </p:spPr>
        <p:txBody>
          <a:bodyPr/>
          <a:lstStyle>
            <a:lvl1pPr>
              <a:defRPr sz="2400" b="1"/>
            </a:lvl1pPr>
          </a:lstStyle>
          <a:p>
            <a:pPr lvl="4"/>
            <a:r>
              <a:rPr lang="en-GB" dirty="0"/>
              <a:t>Click to edit subhead level 1</a:t>
            </a:r>
          </a:p>
        </p:txBody>
      </p:sp>
    </p:spTree>
    <p:extLst>
      <p:ext uri="{BB962C8B-B14F-4D97-AF65-F5344CB8AC3E}">
        <p14:creationId xmlns:p14="http://schemas.microsoft.com/office/powerpoint/2010/main" val="30236905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only option 1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91DB3B-1FA0-25EA-5A02-5BC68124D03C}"/>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8B5E9973-CE18-4BF3-0F7D-111DB3AABAE1}"/>
              </a:ext>
            </a:extLst>
          </p:cNvPr>
          <p:cNvSpPr/>
          <p:nvPr userDrawn="1"/>
        </p:nvSpPr>
        <p:spPr>
          <a:xfrm>
            <a:off x="11557000" y="6359525"/>
            <a:ext cx="349250" cy="34925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00DD1C7-704B-E420-CAE6-F734CF7075C6}"/>
              </a:ext>
            </a:extLst>
          </p:cNvPr>
          <p:cNvSpPr>
            <a:spLocks noGrp="1"/>
          </p:cNvSpPr>
          <p:nvPr>
            <p:ph type="title"/>
          </p:nvPr>
        </p:nvSpPr>
        <p:spPr/>
        <p:txBody>
          <a:bodyPr/>
          <a:lstStyle>
            <a:lvl1pPr>
              <a:defRPr>
                <a:solidFill>
                  <a:schemeClr val="tx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EF9E760-966F-3E4C-F475-3DB2BCD315FE}"/>
              </a:ext>
            </a:extLst>
          </p:cNvPr>
          <p:cNvSpPr>
            <a:spLocks noGrp="1"/>
          </p:cNvSpPr>
          <p:nvPr>
            <p:ph idx="1" hasCustomPrompt="1"/>
          </p:nvPr>
        </p:nvSpPr>
        <p:spPr>
          <a:xfrm>
            <a:off x="6275389" y="643965"/>
            <a:ext cx="5329238" cy="5351589"/>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4" name="Date Placeholder 3">
            <a:extLst>
              <a:ext uri="{FF2B5EF4-FFF2-40B4-BE49-F238E27FC236}">
                <a16:creationId xmlns:a16="http://schemas.microsoft.com/office/drawing/2014/main" id="{B59D7EA9-BC60-45CF-3F76-1E1EF0694DCA}"/>
              </a:ext>
            </a:extLst>
          </p:cNvPr>
          <p:cNvSpPr>
            <a:spLocks noGrp="1"/>
          </p:cNvSpPr>
          <p:nvPr>
            <p:ph type="dt" sz="half" idx="10"/>
          </p:nvPr>
        </p:nvSpPr>
        <p:spPr/>
        <p:txBody>
          <a:bodyPr/>
          <a:lstStyle/>
          <a:p>
            <a:fld id="{08221489-9F07-744E-8CD9-921C2C251C9C}" type="datetime1">
              <a:rPr lang="en-GB" smtClean="0"/>
              <a:t>20/07/2023</a:t>
            </a:fld>
            <a:endParaRPr lang="en-GB"/>
          </a:p>
        </p:txBody>
      </p:sp>
      <p:sp>
        <p:nvSpPr>
          <p:cNvPr id="5" name="Footer Placeholder 4">
            <a:extLst>
              <a:ext uri="{FF2B5EF4-FFF2-40B4-BE49-F238E27FC236}">
                <a16:creationId xmlns:a16="http://schemas.microsoft.com/office/drawing/2014/main" id="{443B751A-4B62-6926-D721-242E44EBCF99}"/>
              </a:ext>
            </a:extLst>
          </p:cNvPr>
          <p:cNvSpPr>
            <a:spLocks noGrp="1"/>
          </p:cNvSpPr>
          <p:nvPr>
            <p:ph type="ftr" sz="quarter" idx="11"/>
          </p:nvPr>
        </p:nvSpPr>
        <p:spPr/>
        <p:txBody>
          <a:bodyPr/>
          <a:lstStyle/>
          <a:p>
            <a:r>
              <a:rPr lang="en-GB"/>
              <a:t>Document title goes here</a:t>
            </a:r>
          </a:p>
        </p:txBody>
      </p:sp>
      <p:sp>
        <p:nvSpPr>
          <p:cNvPr id="6" name="Slide Number Placeholder 5">
            <a:extLst>
              <a:ext uri="{FF2B5EF4-FFF2-40B4-BE49-F238E27FC236}">
                <a16:creationId xmlns:a16="http://schemas.microsoft.com/office/drawing/2014/main" id="{D11F75C4-735B-9527-24AD-28A914007DD8}"/>
              </a:ext>
            </a:extLst>
          </p:cNvPr>
          <p:cNvSpPr>
            <a:spLocks noGrp="1"/>
          </p:cNvSpPr>
          <p:nvPr>
            <p:ph type="sldNum" sz="quarter" idx="12"/>
          </p:nvPr>
        </p:nvSpPr>
        <p:spPr/>
        <p:txBody>
          <a:bodyPr/>
          <a:lstStyle/>
          <a:p>
            <a:fld id="{4740549F-F38D-43A2-B780-492AA5F1A2EE}" type="slidenum">
              <a:rPr lang="en-GB" smtClean="0"/>
              <a:t>‹#›</a:t>
            </a:fld>
            <a:endParaRPr lang="en-GB"/>
          </a:p>
        </p:txBody>
      </p:sp>
      <p:pic>
        <p:nvPicPr>
          <p:cNvPr id="13" name="Picture 12" descr="Background pattern&#10;&#10;Description automatically generated">
            <a:extLst>
              <a:ext uri="{FF2B5EF4-FFF2-40B4-BE49-F238E27FC236}">
                <a16:creationId xmlns:a16="http://schemas.microsoft.com/office/drawing/2014/main" id="{FA93BAD5-924D-165D-2FE0-08F3E6DF354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39989" y="6200774"/>
            <a:ext cx="2659905" cy="657226"/>
          </a:xfrm>
          <a:prstGeom prst="rect">
            <a:avLst/>
          </a:prstGeom>
        </p:spPr>
      </p:pic>
      <p:sp>
        <p:nvSpPr>
          <p:cNvPr id="7" name="TextBox 6">
            <a:extLst>
              <a:ext uri="{FF2B5EF4-FFF2-40B4-BE49-F238E27FC236}">
                <a16:creationId xmlns:a16="http://schemas.microsoft.com/office/drawing/2014/main" id="{C7232A49-3370-20EE-4666-10F01D622E9B}"/>
              </a:ext>
            </a:extLst>
          </p:cNvPr>
          <p:cNvSpPr txBox="1"/>
          <p:nvPr userDrawn="1"/>
        </p:nvSpPr>
        <p:spPr>
          <a:xfrm>
            <a:off x="6275388" y="6454630"/>
            <a:ext cx="1483242" cy="369332"/>
          </a:xfrm>
          <a:prstGeom prst="rect">
            <a:avLst/>
          </a:prstGeom>
          <a:noFill/>
        </p:spPr>
        <p:txBody>
          <a:bodyPr wrap="square" lIns="0" tIns="0" rIns="0" bIns="0" rtlCol="0">
            <a:noAutofit/>
          </a:bodyPr>
          <a:lstStyle/>
          <a:p>
            <a:r>
              <a:rPr lang="en-GB" sz="950" dirty="0">
                <a:solidFill>
                  <a:schemeClr val="bg1"/>
                </a:solidFill>
              </a:rPr>
              <a:t>Solent </a:t>
            </a:r>
            <a:r>
              <a:rPr lang="en-GB" sz="1000" baseline="0" dirty="0">
                <a:solidFill>
                  <a:schemeClr val="bg1"/>
                </a:solidFill>
              </a:rPr>
              <a:t>University</a:t>
            </a:r>
          </a:p>
        </p:txBody>
      </p:sp>
      <p:sp>
        <p:nvSpPr>
          <p:cNvPr id="11" name="Text Placeholder 7">
            <a:extLst>
              <a:ext uri="{FF2B5EF4-FFF2-40B4-BE49-F238E27FC236}">
                <a16:creationId xmlns:a16="http://schemas.microsoft.com/office/drawing/2014/main" id="{11244971-CEDE-D4D2-9C67-6E8C2710FFAD}"/>
              </a:ext>
            </a:extLst>
          </p:cNvPr>
          <p:cNvSpPr>
            <a:spLocks noGrp="1"/>
          </p:cNvSpPr>
          <p:nvPr>
            <p:ph type="body" sz="quarter" idx="14" hasCustomPrompt="1"/>
          </p:nvPr>
        </p:nvSpPr>
        <p:spPr>
          <a:xfrm>
            <a:off x="606551" y="1870219"/>
            <a:ext cx="5310061" cy="411806"/>
          </a:xfrm>
        </p:spPr>
        <p:txBody>
          <a:bodyPr/>
          <a:lstStyle>
            <a:lvl1pPr>
              <a:defRPr sz="2400" b="1"/>
            </a:lvl1pPr>
          </a:lstStyle>
          <a:p>
            <a:pPr lvl="4"/>
            <a:r>
              <a:rPr lang="en-GB" dirty="0"/>
              <a:t>Click to edit subhead level 1</a:t>
            </a:r>
          </a:p>
        </p:txBody>
      </p:sp>
    </p:spTree>
    <p:extLst>
      <p:ext uri="{BB962C8B-B14F-4D97-AF65-F5344CB8AC3E}">
        <p14:creationId xmlns:p14="http://schemas.microsoft.com/office/powerpoint/2010/main" val="2958871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ext only option 2 - 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DBC809C-14C9-7B5A-BD5C-F60B8DBDDBD2}"/>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2A4B709C-CED0-0678-2880-7A2C87D0FCA2}"/>
              </a:ext>
            </a:extLst>
          </p:cNvPr>
          <p:cNvSpPr/>
          <p:nvPr userDrawn="1"/>
        </p:nvSpPr>
        <p:spPr>
          <a:xfrm>
            <a:off x="11557000" y="6359525"/>
            <a:ext cx="349250" cy="34925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Background pattern&#10;&#10;Description automatically generated">
            <a:extLst>
              <a:ext uri="{FF2B5EF4-FFF2-40B4-BE49-F238E27FC236}">
                <a16:creationId xmlns:a16="http://schemas.microsoft.com/office/drawing/2014/main" id="{E6763B7B-9DD3-CF27-8FBA-2FD58308F8D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39989" y="6200774"/>
            <a:ext cx="2659905" cy="657226"/>
          </a:xfrm>
          <a:prstGeom prst="rect">
            <a:avLst/>
          </a:prstGeom>
        </p:spPr>
      </p:pic>
      <p:sp>
        <p:nvSpPr>
          <p:cNvPr id="2" name="Title 1">
            <a:extLst>
              <a:ext uri="{FF2B5EF4-FFF2-40B4-BE49-F238E27FC236}">
                <a16:creationId xmlns:a16="http://schemas.microsoft.com/office/drawing/2014/main" id="{600DD1C7-704B-E420-CAE6-F734CF7075C6}"/>
              </a:ext>
            </a:extLst>
          </p:cNvPr>
          <p:cNvSpPr>
            <a:spLocks noGrp="1"/>
          </p:cNvSpPr>
          <p:nvPr>
            <p:ph type="title"/>
          </p:nvPr>
        </p:nvSpPr>
        <p:spPr/>
        <p:txBody>
          <a:bodyPr/>
          <a:lstStyle>
            <a:lvl1pPr>
              <a:defRPr>
                <a:solidFill>
                  <a:schemeClr val="tx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EF9E760-966F-3E4C-F475-3DB2BCD315FE}"/>
              </a:ext>
            </a:extLst>
          </p:cNvPr>
          <p:cNvSpPr>
            <a:spLocks noGrp="1"/>
          </p:cNvSpPr>
          <p:nvPr>
            <p:ph idx="1" hasCustomPrompt="1"/>
          </p:nvPr>
        </p:nvSpPr>
        <p:spPr>
          <a:xfrm>
            <a:off x="606553" y="2628900"/>
            <a:ext cx="2468324" cy="3366654"/>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4" name="Date Placeholder 3">
            <a:extLst>
              <a:ext uri="{FF2B5EF4-FFF2-40B4-BE49-F238E27FC236}">
                <a16:creationId xmlns:a16="http://schemas.microsoft.com/office/drawing/2014/main" id="{B59D7EA9-BC60-45CF-3F76-1E1EF0694DCA}"/>
              </a:ext>
            </a:extLst>
          </p:cNvPr>
          <p:cNvSpPr>
            <a:spLocks noGrp="1"/>
          </p:cNvSpPr>
          <p:nvPr>
            <p:ph type="dt" sz="half" idx="10"/>
          </p:nvPr>
        </p:nvSpPr>
        <p:spPr/>
        <p:txBody>
          <a:bodyPr/>
          <a:lstStyle/>
          <a:p>
            <a:fld id="{FCEFDFD4-84BD-F44A-AE90-8F322F4BF773}" type="datetime1">
              <a:rPr lang="en-GB" smtClean="0"/>
              <a:t>20/07/2023</a:t>
            </a:fld>
            <a:endParaRPr lang="en-GB"/>
          </a:p>
        </p:txBody>
      </p:sp>
      <p:sp>
        <p:nvSpPr>
          <p:cNvPr id="5" name="Footer Placeholder 4">
            <a:extLst>
              <a:ext uri="{FF2B5EF4-FFF2-40B4-BE49-F238E27FC236}">
                <a16:creationId xmlns:a16="http://schemas.microsoft.com/office/drawing/2014/main" id="{443B751A-4B62-6926-D721-242E44EBCF99}"/>
              </a:ext>
            </a:extLst>
          </p:cNvPr>
          <p:cNvSpPr>
            <a:spLocks noGrp="1"/>
          </p:cNvSpPr>
          <p:nvPr>
            <p:ph type="ftr" sz="quarter" idx="11"/>
          </p:nvPr>
        </p:nvSpPr>
        <p:spPr/>
        <p:txBody>
          <a:bodyPr/>
          <a:lstStyle/>
          <a:p>
            <a:r>
              <a:rPr lang="en-GB"/>
              <a:t>Document title goes here</a:t>
            </a:r>
          </a:p>
        </p:txBody>
      </p:sp>
      <p:sp>
        <p:nvSpPr>
          <p:cNvPr id="6" name="Slide Number Placeholder 5">
            <a:extLst>
              <a:ext uri="{FF2B5EF4-FFF2-40B4-BE49-F238E27FC236}">
                <a16:creationId xmlns:a16="http://schemas.microsoft.com/office/drawing/2014/main" id="{D11F75C4-735B-9527-24AD-28A914007DD8}"/>
              </a:ext>
            </a:extLst>
          </p:cNvPr>
          <p:cNvSpPr>
            <a:spLocks noGrp="1"/>
          </p:cNvSpPr>
          <p:nvPr>
            <p:ph type="sldNum" sz="quarter" idx="12"/>
          </p:nvPr>
        </p:nvSpPr>
        <p:spPr/>
        <p:txBody>
          <a:bodyPr/>
          <a:lstStyle/>
          <a:p>
            <a:fld id="{4740549F-F38D-43A2-B780-492AA5F1A2EE}" type="slidenum">
              <a:rPr lang="en-GB" smtClean="0"/>
              <a:t>‹#›</a:t>
            </a:fld>
            <a:endParaRPr lang="en-GB"/>
          </a:p>
        </p:txBody>
      </p:sp>
      <p:sp>
        <p:nvSpPr>
          <p:cNvPr id="15" name="Content Placeholder 2">
            <a:extLst>
              <a:ext uri="{FF2B5EF4-FFF2-40B4-BE49-F238E27FC236}">
                <a16:creationId xmlns:a16="http://schemas.microsoft.com/office/drawing/2014/main" id="{A99E2969-2376-88AB-B6EF-B34972DBDF5F}"/>
              </a:ext>
            </a:extLst>
          </p:cNvPr>
          <p:cNvSpPr>
            <a:spLocks noGrp="1"/>
          </p:cNvSpPr>
          <p:nvPr>
            <p:ph idx="14" hasCustomPrompt="1"/>
          </p:nvPr>
        </p:nvSpPr>
        <p:spPr>
          <a:xfrm>
            <a:off x="3424573" y="2628900"/>
            <a:ext cx="2492040" cy="3366654"/>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16" name="Content Placeholder 2">
            <a:extLst>
              <a:ext uri="{FF2B5EF4-FFF2-40B4-BE49-F238E27FC236}">
                <a16:creationId xmlns:a16="http://schemas.microsoft.com/office/drawing/2014/main" id="{4306F92E-6832-5121-DCBD-3E0CE1D9A3E9}"/>
              </a:ext>
            </a:extLst>
          </p:cNvPr>
          <p:cNvSpPr>
            <a:spLocks noGrp="1"/>
          </p:cNvSpPr>
          <p:nvPr>
            <p:ph idx="15" hasCustomPrompt="1"/>
          </p:nvPr>
        </p:nvSpPr>
        <p:spPr>
          <a:xfrm>
            <a:off x="6284466" y="2628900"/>
            <a:ext cx="2492040" cy="3366654"/>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17" name="Content Placeholder 2">
            <a:extLst>
              <a:ext uri="{FF2B5EF4-FFF2-40B4-BE49-F238E27FC236}">
                <a16:creationId xmlns:a16="http://schemas.microsoft.com/office/drawing/2014/main" id="{23B3C8CC-87DB-09DD-B04D-AB27BC1E0586}"/>
              </a:ext>
            </a:extLst>
          </p:cNvPr>
          <p:cNvSpPr>
            <a:spLocks noGrp="1"/>
          </p:cNvSpPr>
          <p:nvPr>
            <p:ph idx="16" hasCustomPrompt="1"/>
          </p:nvPr>
        </p:nvSpPr>
        <p:spPr>
          <a:xfrm>
            <a:off x="9126203" y="2628900"/>
            <a:ext cx="2492040" cy="3366654"/>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7" name="TextBox 6">
            <a:extLst>
              <a:ext uri="{FF2B5EF4-FFF2-40B4-BE49-F238E27FC236}">
                <a16:creationId xmlns:a16="http://schemas.microsoft.com/office/drawing/2014/main" id="{E9F6CBA5-7162-26DC-2789-DE7AB4327669}"/>
              </a:ext>
            </a:extLst>
          </p:cNvPr>
          <p:cNvSpPr txBox="1"/>
          <p:nvPr userDrawn="1"/>
        </p:nvSpPr>
        <p:spPr>
          <a:xfrm>
            <a:off x="6275388" y="6454630"/>
            <a:ext cx="1483242" cy="369332"/>
          </a:xfrm>
          <a:prstGeom prst="rect">
            <a:avLst/>
          </a:prstGeom>
          <a:noFill/>
        </p:spPr>
        <p:txBody>
          <a:bodyPr wrap="square" lIns="0" tIns="0" rIns="0" bIns="0" rtlCol="0">
            <a:noAutofit/>
          </a:bodyPr>
          <a:lstStyle/>
          <a:p>
            <a:r>
              <a:rPr lang="en-GB" sz="950" dirty="0">
                <a:solidFill>
                  <a:schemeClr val="bg1"/>
                </a:solidFill>
              </a:rPr>
              <a:t>Solent </a:t>
            </a:r>
            <a:r>
              <a:rPr lang="en-GB" sz="1000" baseline="0" dirty="0">
                <a:solidFill>
                  <a:schemeClr val="bg1"/>
                </a:solidFill>
              </a:rPr>
              <a:t>University</a:t>
            </a:r>
          </a:p>
        </p:txBody>
      </p:sp>
      <p:sp>
        <p:nvSpPr>
          <p:cNvPr id="8" name="Text Placeholder 7">
            <a:extLst>
              <a:ext uri="{FF2B5EF4-FFF2-40B4-BE49-F238E27FC236}">
                <a16:creationId xmlns:a16="http://schemas.microsoft.com/office/drawing/2014/main" id="{D15C5C3A-8344-3B7A-BE4F-20587D42972D}"/>
              </a:ext>
            </a:extLst>
          </p:cNvPr>
          <p:cNvSpPr>
            <a:spLocks noGrp="1"/>
          </p:cNvSpPr>
          <p:nvPr>
            <p:ph type="body" sz="quarter" idx="17" hasCustomPrompt="1"/>
          </p:nvPr>
        </p:nvSpPr>
        <p:spPr>
          <a:xfrm>
            <a:off x="606551" y="1870219"/>
            <a:ext cx="5310061" cy="411806"/>
          </a:xfrm>
        </p:spPr>
        <p:txBody>
          <a:bodyPr/>
          <a:lstStyle>
            <a:lvl1pPr>
              <a:defRPr sz="2400" b="1"/>
            </a:lvl1pPr>
          </a:lstStyle>
          <a:p>
            <a:pPr lvl="4"/>
            <a:r>
              <a:rPr lang="en-GB" dirty="0"/>
              <a:t>Click to edit subhead level 1</a:t>
            </a:r>
          </a:p>
        </p:txBody>
      </p:sp>
    </p:spTree>
    <p:extLst>
      <p:ext uri="{BB962C8B-B14F-4D97-AF65-F5344CB8AC3E}">
        <p14:creationId xmlns:p14="http://schemas.microsoft.com/office/powerpoint/2010/main" val="2364090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ext &amp; image option 1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F787FE4-9E5B-9EA2-530B-E772CFFE39C7}"/>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BE6DDF2B-65AC-B331-83F6-E65FECB8A55D}"/>
              </a:ext>
            </a:extLst>
          </p:cNvPr>
          <p:cNvSpPr/>
          <p:nvPr userDrawn="1"/>
        </p:nvSpPr>
        <p:spPr>
          <a:xfrm>
            <a:off x="11557000" y="6359525"/>
            <a:ext cx="349250" cy="34925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Background pattern&#10;&#10;Description automatically generated">
            <a:extLst>
              <a:ext uri="{FF2B5EF4-FFF2-40B4-BE49-F238E27FC236}">
                <a16:creationId xmlns:a16="http://schemas.microsoft.com/office/drawing/2014/main" id="{76857F1B-F648-24CD-1EA4-C2AC118A38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39989" y="6200774"/>
            <a:ext cx="2659905" cy="657226"/>
          </a:xfrm>
          <a:prstGeom prst="rect">
            <a:avLst/>
          </a:prstGeom>
        </p:spPr>
      </p:pic>
      <p:sp>
        <p:nvSpPr>
          <p:cNvPr id="2" name="Title 1">
            <a:extLst>
              <a:ext uri="{FF2B5EF4-FFF2-40B4-BE49-F238E27FC236}">
                <a16:creationId xmlns:a16="http://schemas.microsoft.com/office/drawing/2014/main" id="{600DD1C7-704B-E420-CAE6-F734CF7075C6}"/>
              </a:ext>
            </a:extLst>
          </p:cNvPr>
          <p:cNvSpPr>
            <a:spLocks noGrp="1"/>
          </p:cNvSpPr>
          <p:nvPr>
            <p:ph type="title"/>
          </p:nvPr>
        </p:nvSpPr>
        <p:spPr/>
        <p:txBody>
          <a:bodyPr/>
          <a:lstStyle>
            <a:lvl1pPr>
              <a:defRPr>
                <a:solidFill>
                  <a:schemeClr val="tx1"/>
                </a:solidFill>
              </a:defRPr>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B59D7EA9-BC60-45CF-3F76-1E1EF0694DCA}"/>
              </a:ext>
            </a:extLst>
          </p:cNvPr>
          <p:cNvSpPr>
            <a:spLocks noGrp="1"/>
          </p:cNvSpPr>
          <p:nvPr>
            <p:ph type="dt" sz="half" idx="10"/>
          </p:nvPr>
        </p:nvSpPr>
        <p:spPr/>
        <p:txBody>
          <a:bodyPr/>
          <a:lstStyle/>
          <a:p>
            <a:fld id="{AD3354D4-14D5-A741-ADE4-9AD56A8E14B9}" type="datetime1">
              <a:rPr lang="en-GB" smtClean="0"/>
              <a:t>20/07/2023</a:t>
            </a:fld>
            <a:endParaRPr lang="en-GB"/>
          </a:p>
        </p:txBody>
      </p:sp>
      <p:sp>
        <p:nvSpPr>
          <p:cNvPr id="5" name="Footer Placeholder 4">
            <a:extLst>
              <a:ext uri="{FF2B5EF4-FFF2-40B4-BE49-F238E27FC236}">
                <a16:creationId xmlns:a16="http://schemas.microsoft.com/office/drawing/2014/main" id="{443B751A-4B62-6926-D721-242E44EBCF99}"/>
              </a:ext>
            </a:extLst>
          </p:cNvPr>
          <p:cNvSpPr>
            <a:spLocks noGrp="1"/>
          </p:cNvSpPr>
          <p:nvPr>
            <p:ph type="ftr" sz="quarter" idx="11"/>
          </p:nvPr>
        </p:nvSpPr>
        <p:spPr/>
        <p:txBody>
          <a:bodyPr/>
          <a:lstStyle/>
          <a:p>
            <a:r>
              <a:rPr lang="en-GB"/>
              <a:t>Document title goes here</a:t>
            </a:r>
          </a:p>
        </p:txBody>
      </p:sp>
      <p:sp>
        <p:nvSpPr>
          <p:cNvPr id="6" name="Slide Number Placeholder 5">
            <a:extLst>
              <a:ext uri="{FF2B5EF4-FFF2-40B4-BE49-F238E27FC236}">
                <a16:creationId xmlns:a16="http://schemas.microsoft.com/office/drawing/2014/main" id="{D11F75C4-735B-9527-24AD-28A914007DD8}"/>
              </a:ext>
            </a:extLst>
          </p:cNvPr>
          <p:cNvSpPr>
            <a:spLocks noGrp="1"/>
          </p:cNvSpPr>
          <p:nvPr>
            <p:ph type="sldNum" sz="quarter" idx="12"/>
          </p:nvPr>
        </p:nvSpPr>
        <p:spPr/>
        <p:txBody>
          <a:bodyPr/>
          <a:lstStyle/>
          <a:p>
            <a:fld id="{4740549F-F38D-43A2-B780-492AA5F1A2EE}" type="slidenum">
              <a:rPr lang="en-GB" smtClean="0"/>
              <a:t>‹#›</a:t>
            </a:fld>
            <a:endParaRPr lang="en-GB"/>
          </a:p>
        </p:txBody>
      </p:sp>
      <p:sp>
        <p:nvSpPr>
          <p:cNvPr id="11" name="Content Placeholder 2">
            <a:extLst>
              <a:ext uri="{FF2B5EF4-FFF2-40B4-BE49-F238E27FC236}">
                <a16:creationId xmlns:a16="http://schemas.microsoft.com/office/drawing/2014/main" id="{26577EEE-365E-B09B-4CB4-4315E931B92F}"/>
              </a:ext>
            </a:extLst>
          </p:cNvPr>
          <p:cNvSpPr>
            <a:spLocks noGrp="1"/>
          </p:cNvSpPr>
          <p:nvPr>
            <p:ph idx="14" hasCustomPrompt="1"/>
          </p:nvPr>
        </p:nvSpPr>
        <p:spPr>
          <a:xfrm>
            <a:off x="587375" y="2496312"/>
            <a:ext cx="4841152" cy="3499242"/>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14" name="Picture Placeholder 13">
            <a:extLst>
              <a:ext uri="{FF2B5EF4-FFF2-40B4-BE49-F238E27FC236}">
                <a16:creationId xmlns:a16="http://schemas.microsoft.com/office/drawing/2014/main" id="{283F83C0-BD75-442D-3020-778E85AF4FC4}"/>
              </a:ext>
            </a:extLst>
          </p:cNvPr>
          <p:cNvSpPr>
            <a:spLocks noGrp="1"/>
          </p:cNvSpPr>
          <p:nvPr>
            <p:ph type="pic" sz="quarter" idx="15"/>
          </p:nvPr>
        </p:nvSpPr>
        <p:spPr>
          <a:xfrm>
            <a:off x="6275388" y="644525"/>
            <a:ext cx="5329237" cy="5351029"/>
          </a:xfrm>
        </p:spPr>
        <p:txBody>
          <a:bodyPr anchor="t" anchorCtr="0"/>
          <a:lstStyle>
            <a:lvl1pPr algn="ctr">
              <a:defRPr/>
            </a:lvl1pPr>
          </a:lstStyle>
          <a:p>
            <a:endParaRPr lang="en-GB"/>
          </a:p>
        </p:txBody>
      </p:sp>
      <p:sp>
        <p:nvSpPr>
          <p:cNvPr id="3" name="TextBox 2">
            <a:extLst>
              <a:ext uri="{FF2B5EF4-FFF2-40B4-BE49-F238E27FC236}">
                <a16:creationId xmlns:a16="http://schemas.microsoft.com/office/drawing/2014/main" id="{4E826645-B243-92FE-33E9-50F487C73859}"/>
              </a:ext>
            </a:extLst>
          </p:cNvPr>
          <p:cNvSpPr txBox="1"/>
          <p:nvPr userDrawn="1"/>
        </p:nvSpPr>
        <p:spPr>
          <a:xfrm>
            <a:off x="6275388" y="6454630"/>
            <a:ext cx="1483242" cy="369332"/>
          </a:xfrm>
          <a:prstGeom prst="rect">
            <a:avLst/>
          </a:prstGeom>
          <a:noFill/>
        </p:spPr>
        <p:txBody>
          <a:bodyPr wrap="square" lIns="0" tIns="0" rIns="0" bIns="0" rtlCol="0">
            <a:noAutofit/>
          </a:bodyPr>
          <a:lstStyle/>
          <a:p>
            <a:r>
              <a:rPr lang="en-GB" sz="950" dirty="0">
                <a:solidFill>
                  <a:schemeClr val="bg1"/>
                </a:solidFill>
              </a:rPr>
              <a:t>Solent </a:t>
            </a:r>
            <a:r>
              <a:rPr lang="en-GB" sz="1000" baseline="0" dirty="0">
                <a:solidFill>
                  <a:schemeClr val="bg1"/>
                </a:solidFill>
              </a:rPr>
              <a:t>University</a:t>
            </a:r>
          </a:p>
        </p:txBody>
      </p:sp>
      <p:sp>
        <p:nvSpPr>
          <p:cNvPr id="7" name="Text Placeholder 7">
            <a:extLst>
              <a:ext uri="{FF2B5EF4-FFF2-40B4-BE49-F238E27FC236}">
                <a16:creationId xmlns:a16="http://schemas.microsoft.com/office/drawing/2014/main" id="{ED090F6A-2A0D-B829-542C-60372D852259}"/>
              </a:ext>
            </a:extLst>
          </p:cNvPr>
          <p:cNvSpPr>
            <a:spLocks noGrp="1"/>
          </p:cNvSpPr>
          <p:nvPr>
            <p:ph type="body" sz="quarter" idx="16" hasCustomPrompt="1"/>
          </p:nvPr>
        </p:nvSpPr>
        <p:spPr>
          <a:xfrm>
            <a:off x="606551" y="1870219"/>
            <a:ext cx="5310061" cy="411806"/>
          </a:xfrm>
        </p:spPr>
        <p:txBody>
          <a:bodyPr/>
          <a:lstStyle>
            <a:lvl1pPr>
              <a:defRPr sz="2400" b="1"/>
            </a:lvl1pPr>
          </a:lstStyle>
          <a:p>
            <a:pPr lvl="4"/>
            <a:r>
              <a:rPr lang="en-GB" dirty="0"/>
              <a:t>Click to edit subhead level 1</a:t>
            </a:r>
          </a:p>
        </p:txBody>
      </p:sp>
    </p:spTree>
    <p:extLst>
      <p:ext uri="{BB962C8B-B14F-4D97-AF65-F5344CB8AC3E}">
        <p14:creationId xmlns:p14="http://schemas.microsoft.com/office/powerpoint/2010/main" val="3141979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 No Brand RED">
    <p:bg>
      <p:bgPr>
        <a:solidFill>
          <a:srgbClr val="C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843406" y="1688451"/>
            <a:ext cx="10092818" cy="770455"/>
          </a:xfrm>
        </p:spPr>
        <p:txBody>
          <a:bodyPr anchor="t" anchorCtr="0"/>
          <a:lstStyle>
            <a:lvl1pPr algn="l">
              <a:lnSpc>
                <a:spcPct val="75000"/>
              </a:lnSpc>
              <a:defRPr sz="6000" b="1" i="0">
                <a:solidFill>
                  <a:schemeClr val="bg1"/>
                </a:solidFill>
                <a:latin typeface="Trebuchet MS" panose="020B0703020202090204" pitchFamily="34" charset="0"/>
              </a:defRPr>
            </a:lvl1pPr>
          </a:lstStyle>
          <a:p>
            <a:r>
              <a:rPr lang="en-US" dirty="0"/>
              <a:t>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843406" y="2696894"/>
            <a:ext cx="6423024" cy="770455"/>
          </a:xfrm>
          <a:prstGeom prst="rect">
            <a:avLst/>
          </a:prstGeom>
        </p:spPr>
        <p:txBody>
          <a:bodyPr/>
          <a:lstStyle>
            <a:lvl1pPr marL="0" indent="0" algn="l">
              <a:lnSpc>
                <a:spcPct val="75000"/>
              </a:lnSpc>
              <a:spcAft>
                <a:spcPts val="750"/>
              </a:spcAft>
              <a:buNone/>
              <a:defRPr sz="2800" b="1" i="0">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Rectangle 3">
            <a:extLst>
              <a:ext uri="{FF2B5EF4-FFF2-40B4-BE49-F238E27FC236}">
                <a16:creationId xmlns:a16="http://schemas.microsoft.com/office/drawing/2014/main" id="{F9F0F7C2-A67D-66EE-A016-8A7C4F2B2861}"/>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262AB665-068C-0F5D-1E24-C82BB249E09B}"/>
              </a:ext>
            </a:extLst>
          </p:cNvPr>
          <p:cNvSpPr txBox="1"/>
          <p:nvPr userDrawn="1"/>
        </p:nvSpPr>
        <p:spPr>
          <a:xfrm>
            <a:off x="5827366" y="6414295"/>
            <a:ext cx="6049893"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
        <p:nvSpPr>
          <p:cNvPr id="7" name="TextBox 6">
            <a:extLst>
              <a:ext uri="{FF2B5EF4-FFF2-40B4-BE49-F238E27FC236}">
                <a16:creationId xmlns:a16="http://schemas.microsoft.com/office/drawing/2014/main" id="{6BAFEEB6-0319-7858-24FB-8F1A2B0047C2}"/>
              </a:ext>
            </a:extLst>
          </p:cNvPr>
          <p:cNvSpPr txBox="1"/>
          <p:nvPr userDrawn="1"/>
        </p:nvSpPr>
        <p:spPr>
          <a:xfrm>
            <a:off x="3822192" y="2761488"/>
            <a:ext cx="0" cy="0"/>
          </a:xfrm>
          <a:prstGeom prst="rect">
            <a:avLst/>
          </a:prstGeom>
          <a:noFill/>
        </p:spPr>
        <p:txBody>
          <a:bodyPr wrap="none" lIns="0" tIns="0" rIns="0" bIns="0" rtlCol="0">
            <a:noAutofit/>
          </a:bodyPr>
          <a:lstStyle/>
          <a:p>
            <a:pPr algn="l"/>
            <a:endParaRPr lang="en-US" dirty="0"/>
          </a:p>
        </p:txBody>
      </p:sp>
      <p:sp>
        <p:nvSpPr>
          <p:cNvPr id="9" name="TextBox 8">
            <a:extLst>
              <a:ext uri="{FF2B5EF4-FFF2-40B4-BE49-F238E27FC236}">
                <a16:creationId xmlns:a16="http://schemas.microsoft.com/office/drawing/2014/main" id="{6A0A65DC-0CFD-1D54-9A49-4C9557469FB2}"/>
              </a:ext>
            </a:extLst>
          </p:cNvPr>
          <p:cNvSpPr txBox="1"/>
          <p:nvPr userDrawn="1"/>
        </p:nvSpPr>
        <p:spPr>
          <a:xfrm>
            <a:off x="2670048" y="2505456"/>
            <a:ext cx="0" cy="0"/>
          </a:xfrm>
          <a:prstGeom prst="rect">
            <a:avLst/>
          </a:prstGeom>
          <a:noFill/>
        </p:spPr>
        <p:txBody>
          <a:bodyPr wrap="none" lIns="0" tIns="0" rIns="0" bIns="0" rtlCol="0">
            <a:noAutofit/>
          </a:bodyPr>
          <a:lstStyle/>
          <a:p>
            <a:pPr algn="l"/>
            <a:endParaRPr lang="en-US" dirty="0"/>
          </a:p>
        </p:txBody>
      </p:sp>
      <p:sp>
        <p:nvSpPr>
          <p:cNvPr id="11" name="TextBox 10">
            <a:extLst>
              <a:ext uri="{FF2B5EF4-FFF2-40B4-BE49-F238E27FC236}">
                <a16:creationId xmlns:a16="http://schemas.microsoft.com/office/drawing/2014/main" id="{9EE332F5-1D65-2E83-0171-57EC3D11ABC0}"/>
              </a:ext>
            </a:extLst>
          </p:cNvPr>
          <p:cNvSpPr txBox="1"/>
          <p:nvPr userDrawn="1"/>
        </p:nvSpPr>
        <p:spPr>
          <a:xfrm>
            <a:off x="156479" y="6418998"/>
            <a:ext cx="2577929" cy="230183"/>
          </a:xfrm>
          <a:prstGeom prst="rect">
            <a:avLst/>
          </a:prstGeom>
          <a:noFill/>
        </p:spPr>
        <p:txBody>
          <a:bodyPr wrap="square" lIns="0" tIns="0" rIns="0" bIns="0" rtlCol="0">
            <a:noAutofit/>
          </a:bodyPr>
          <a:lstStyle/>
          <a:p>
            <a:pPr lvl="1" algn="ctr"/>
            <a:r>
              <a:rPr lang="en-GB" sz="1400" b="0" i="0" baseline="0" dirty="0" err="1">
                <a:solidFill>
                  <a:schemeClr val="bg1"/>
                </a:solidFill>
                <a:effectLst/>
                <a:latin typeface="Trebuchet MS" panose="020B0703020202090204" pitchFamily="34" charset="0"/>
              </a:rPr>
              <a:t>martin.reid@solent.ac.uk</a:t>
            </a:r>
            <a:endParaRPr lang="en-GB" sz="1400" baseline="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592311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ext &amp; image option 2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FFA58D-BE54-A86C-9AC7-13D3F7DAFB6E}"/>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8CBBBD8D-8B01-3976-F381-B6E3D1F6D5AA}"/>
              </a:ext>
            </a:extLst>
          </p:cNvPr>
          <p:cNvSpPr/>
          <p:nvPr userDrawn="1"/>
        </p:nvSpPr>
        <p:spPr>
          <a:xfrm>
            <a:off x="11557000" y="6359525"/>
            <a:ext cx="349250" cy="34925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Background pattern&#10;&#10;Description automatically generated">
            <a:extLst>
              <a:ext uri="{FF2B5EF4-FFF2-40B4-BE49-F238E27FC236}">
                <a16:creationId xmlns:a16="http://schemas.microsoft.com/office/drawing/2014/main" id="{48032DCE-7DF5-9D1B-4FE8-1B78D79D53A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39989" y="6200774"/>
            <a:ext cx="2659905" cy="657226"/>
          </a:xfrm>
          <a:prstGeom prst="rect">
            <a:avLst/>
          </a:prstGeom>
        </p:spPr>
      </p:pic>
      <p:sp>
        <p:nvSpPr>
          <p:cNvPr id="2" name="Title 1">
            <a:extLst>
              <a:ext uri="{FF2B5EF4-FFF2-40B4-BE49-F238E27FC236}">
                <a16:creationId xmlns:a16="http://schemas.microsoft.com/office/drawing/2014/main" id="{600DD1C7-704B-E420-CAE6-F734CF7075C6}"/>
              </a:ext>
            </a:extLst>
          </p:cNvPr>
          <p:cNvSpPr>
            <a:spLocks noGrp="1"/>
          </p:cNvSpPr>
          <p:nvPr>
            <p:ph type="title"/>
          </p:nvPr>
        </p:nvSpPr>
        <p:spPr/>
        <p:txBody>
          <a:bodyPr/>
          <a:lstStyle>
            <a:lvl1pPr>
              <a:defRPr>
                <a:solidFill>
                  <a:schemeClr val="tx1"/>
                </a:solidFill>
              </a:defRPr>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B59D7EA9-BC60-45CF-3F76-1E1EF0694DCA}"/>
              </a:ext>
            </a:extLst>
          </p:cNvPr>
          <p:cNvSpPr>
            <a:spLocks noGrp="1"/>
          </p:cNvSpPr>
          <p:nvPr>
            <p:ph type="dt" sz="half" idx="10"/>
          </p:nvPr>
        </p:nvSpPr>
        <p:spPr/>
        <p:txBody>
          <a:bodyPr/>
          <a:lstStyle/>
          <a:p>
            <a:fld id="{43556921-25A7-DE49-B701-BD669C6E5AF0}" type="datetime1">
              <a:rPr lang="en-GB" smtClean="0"/>
              <a:t>20/07/2023</a:t>
            </a:fld>
            <a:endParaRPr lang="en-GB"/>
          </a:p>
        </p:txBody>
      </p:sp>
      <p:sp>
        <p:nvSpPr>
          <p:cNvPr id="5" name="Footer Placeholder 4">
            <a:extLst>
              <a:ext uri="{FF2B5EF4-FFF2-40B4-BE49-F238E27FC236}">
                <a16:creationId xmlns:a16="http://schemas.microsoft.com/office/drawing/2014/main" id="{443B751A-4B62-6926-D721-242E44EBCF99}"/>
              </a:ext>
            </a:extLst>
          </p:cNvPr>
          <p:cNvSpPr>
            <a:spLocks noGrp="1"/>
          </p:cNvSpPr>
          <p:nvPr>
            <p:ph type="ftr" sz="quarter" idx="11"/>
          </p:nvPr>
        </p:nvSpPr>
        <p:spPr/>
        <p:txBody>
          <a:bodyPr/>
          <a:lstStyle/>
          <a:p>
            <a:r>
              <a:rPr lang="en-GB"/>
              <a:t>Document title goes here</a:t>
            </a:r>
          </a:p>
        </p:txBody>
      </p:sp>
      <p:sp>
        <p:nvSpPr>
          <p:cNvPr id="6" name="Slide Number Placeholder 5">
            <a:extLst>
              <a:ext uri="{FF2B5EF4-FFF2-40B4-BE49-F238E27FC236}">
                <a16:creationId xmlns:a16="http://schemas.microsoft.com/office/drawing/2014/main" id="{D11F75C4-735B-9527-24AD-28A914007DD8}"/>
              </a:ext>
            </a:extLst>
          </p:cNvPr>
          <p:cNvSpPr>
            <a:spLocks noGrp="1"/>
          </p:cNvSpPr>
          <p:nvPr>
            <p:ph type="sldNum" sz="quarter" idx="12"/>
          </p:nvPr>
        </p:nvSpPr>
        <p:spPr/>
        <p:txBody>
          <a:bodyPr/>
          <a:lstStyle/>
          <a:p>
            <a:fld id="{4740549F-F38D-43A2-B780-492AA5F1A2EE}" type="slidenum">
              <a:rPr lang="en-GB" smtClean="0"/>
              <a:t>‹#›</a:t>
            </a:fld>
            <a:endParaRPr lang="en-GB"/>
          </a:p>
        </p:txBody>
      </p:sp>
      <p:sp>
        <p:nvSpPr>
          <p:cNvPr id="11" name="Content Placeholder 2">
            <a:extLst>
              <a:ext uri="{FF2B5EF4-FFF2-40B4-BE49-F238E27FC236}">
                <a16:creationId xmlns:a16="http://schemas.microsoft.com/office/drawing/2014/main" id="{26577EEE-365E-B09B-4CB4-4315E931B92F}"/>
              </a:ext>
            </a:extLst>
          </p:cNvPr>
          <p:cNvSpPr>
            <a:spLocks noGrp="1"/>
          </p:cNvSpPr>
          <p:nvPr>
            <p:ph idx="14" hasCustomPrompt="1"/>
          </p:nvPr>
        </p:nvSpPr>
        <p:spPr>
          <a:xfrm>
            <a:off x="587375" y="2496312"/>
            <a:ext cx="4841152" cy="3499242"/>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14" name="Picture Placeholder 13">
            <a:extLst>
              <a:ext uri="{FF2B5EF4-FFF2-40B4-BE49-F238E27FC236}">
                <a16:creationId xmlns:a16="http://schemas.microsoft.com/office/drawing/2014/main" id="{283F83C0-BD75-442D-3020-778E85AF4FC4}"/>
              </a:ext>
            </a:extLst>
          </p:cNvPr>
          <p:cNvSpPr>
            <a:spLocks noGrp="1"/>
          </p:cNvSpPr>
          <p:nvPr>
            <p:ph type="pic" sz="quarter" idx="15"/>
          </p:nvPr>
        </p:nvSpPr>
        <p:spPr>
          <a:xfrm>
            <a:off x="6275388" y="1"/>
            <a:ext cx="5916612" cy="6200774"/>
          </a:xfrm>
          <a:solidFill>
            <a:schemeClr val="tx1"/>
          </a:solidFill>
        </p:spPr>
        <p:txBody>
          <a:bodyPr anchor="ctr" anchorCtr="0"/>
          <a:lstStyle>
            <a:lvl1pPr algn="ctr">
              <a:defRPr>
                <a:solidFill>
                  <a:schemeClr val="bg1"/>
                </a:solidFill>
              </a:defRPr>
            </a:lvl1pPr>
          </a:lstStyle>
          <a:p>
            <a:endParaRPr lang="en-GB"/>
          </a:p>
        </p:txBody>
      </p:sp>
      <p:sp>
        <p:nvSpPr>
          <p:cNvPr id="3" name="TextBox 2">
            <a:extLst>
              <a:ext uri="{FF2B5EF4-FFF2-40B4-BE49-F238E27FC236}">
                <a16:creationId xmlns:a16="http://schemas.microsoft.com/office/drawing/2014/main" id="{C9AEAC8B-9E17-B040-8A5D-207C262F40E4}"/>
              </a:ext>
            </a:extLst>
          </p:cNvPr>
          <p:cNvSpPr txBox="1"/>
          <p:nvPr userDrawn="1"/>
        </p:nvSpPr>
        <p:spPr>
          <a:xfrm>
            <a:off x="6275388" y="6454630"/>
            <a:ext cx="1483242" cy="369332"/>
          </a:xfrm>
          <a:prstGeom prst="rect">
            <a:avLst/>
          </a:prstGeom>
          <a:noFill/>
        </p:spPr>
        <p:txBody>
          <a:bodyPr wrap="square" lIns="0" tIns="0" rIns="0" bIns="0" rtlCol="0">
            <a:noAutofit/>
          </a:bodyPr>
          <a:lstStyle/>
          <a:p>
            <a:r>
              <a:rPr lang="en-GB" sz="950" dirty="0">
                <a:solidFill>
                  <a:schemeClr val="bg1"/>
                </a:solidFill>
              </a:rPr>
              <a:t>Solent </a:t>
            </a:r>
            <a:r>
              <a:rPr lang="en-GB" sz="1000" baseline="0" dirty="0">
                <a:solidFill>
                  <a:schemeClr val="bg1"/>
                </a:solidFill>
              </a:rPr>
              <a:t>University</a:t>
            </a:r>
          </a:p>
        </p:txBody>
      </p:sp>
      <p:sp>
        <p:nvSpPr>
          <p:cNvPr id="7" name="Text Placeholder 7">
            <a:extLst>
              <a:ext uri="{FF2B5EF4-FFF2-40B4-BE49-F238E27FC236}">
                <a16:creationId xmlns:a16="http://schemas.microsoft.com/office/drawing/2014/main" id="{520B1E12-D10C-9AEC-A04C-3D6F61C49728}"/>
              </a:ext>
            </a:extLst>
          </p:cNvPr>
          <p:cNvSpPr>
            <a:spLocks noGrp="1"/>
          </p:cNvSpPr>
          <p:nvPr>
            <p:ph type="body" sz="quarter" idx="16" hasCustomPrompt="1"/>
          </p:nvPr>
        </p:nvSpPr>
        <p:spPr>
          <a:xfrm>
            <a:off x="606551" y="1870219"/>
            <a:ext cx="5310061" cy="411806"/>
          </a:xfrm>
        </p:spPr>
        <p:txBody>
          <a:bodyPr/>
          <a:lstStyle>
            <a:lvl1pPr>
              <a:defRPr sz="2400" b="1"/>
            </a:lvl1pPr>
          </a:lstStyle>
          <a:p>
            <a:pPr lvl="4"/>
            <a:r>
              <a:rPr lang="en-GB" dirty="0"/>
              <a:t>Click to edit subhead level 1</a:t>
            </a:r>
          </a:p>
        </p:txBody>
      </p:sp>
    </p:spTree>
    <p:extLst>
      <p:ext uri="{BB962C8B-B14F-4D97-AF65-F5344CB8AC3E}">
        <p14:creationId xmlns:p14="http://schemas.microsoft.com/office/powerpoint/2010/main" val="237184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No Brand Footer -whi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FFA58D-BE54-A86C-9AC7-13D3F7DAFB6E}"/>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C9AEAC8B-9E17-B040-8A5D-207C262F40E4}"/>
              </a:ext>
            </a:extLst>
          </p:cNvPr>
          <p:cNvSpPr txBox="1"/>
          <p:nvPr userDrawn="1"/>
        </p:nvSpPr>
        <p:spPr>
          <a:xfrm>
            <a:off x="5827366" y="6414295"/>
            <a:ext cx="6049893"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Tree>
    <p:extLst>
      <p:ext uri="{BB962C8B-B14F-4D97-AF65-F5344CB8AC3E}">
        <p14:creationId xmlns:p14="http://schemas.microsoft.com/office/powerpoint/2010/main" val="92520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No Brand Footer - Red">
    <p:bg>
      <p:bgPr>
        <a:solidFill>
          <a:srgbClr val="C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FFA58D-BE54-A86C-9AC7-13D3F7DAFB6E}"/>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C9AEAC8B-9E17-B040-8A5D-207C262F40E4}"/>
              </a:ext>
            </a:extLst>
          </p:cNvPr>
          <p:cNvSpPr txBox="1"/>
          <p:nvPr userDrawn="1"/>
        </p:nvSpPr>
        <p:spPr>
          <a:xfrm>
            <a:off x="5827366" y="6414295"/>
            <a:ext cx="6049893"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
        <p:nvSpPr>
          <p:cNvPr id="2" name="TextBox 1">
            <a:extLst>
              <a:ext uri="{FF2B5EF4-FFF2-40B4-BE49-F238E27FC236}">
                <a16:creationId xmlns:a16="http://schemas.microsoft.com/office/drawing/2014/main" id="{1B7592F0-FE15-2D4F-517D-9415DD3E86C8}"/>
              </a:ext>
            </a:extLst>
          </p:cNvPr>
          <p:cNvSpPr txBox="1"/>
          <p:nvPr userDrawn="1"/>
        </p:nvSpPr>
        <p:spPr>
          <a:xfrm>
            <a:off x="7015397" y="1439056"/>
            <a:ext cx="0" cy="0"/>
          </a:xfrm>
          <a:prstGeom prst="rect">
            <a:avLst/>
          </a:prstGeom>
          <a:noFill/>
        </p:spPr>
        <p:txBody>
          <a:bodyPr wrap="none" lIns="0" tIns="0" rIns="0" bIns="0" rtlCol="0">
            <a:noAutofit/>
          </a:bodyPr>
          <a:lstStyle/>
          <a:p>
            <a:pPr algn="l"/>
            <a:endParaRPr lang="en-US" dirty="0"/>
          </a:p>
        </p:txBody>
      </p:sp>
    </p:spTree>
    <p:extLst>
      <p:ext uri="{BB962C8B-B14F-4D97-AF65-F5344CB8AC3E}">
        <p14:creationId xmlns:p14="http://schemas.microsoft.com/office/powerpoint/2010/main" val="1528433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No Brand Footer - Blue">
    <p:bg>
      <p:bgPr>
        <a:solidFill>
          <a:srgbClr val="0070C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FFA58D-BE54-A86C-9AC7-13D3F7DAFB6E}"/>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C9AEAC8B-9E17-B040-8A5D-207C262F40E4}"/>
              </a:ext>
            </a:extLst>
          </p:cNvPr>
          <p:cNvSpPr txBox="1"/>
          <p:nvPr userDrawn="1"/>
        </p:nvSpPr>
        <p:spPr>
          <a:xfrm>
            <a:off x="5827366" y="6414295"/>
            <a:ext cx="6049893"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
        <p:nvSpPr>
          <p:cNvPr id="2" name="TextBox 1">
            <a:extLst>
              <a:ext uri="{FF2B5EF4-FFF2-40B4-BE49-F238E27FC236}">
                <a16:creationId xmlns:a16="http://schemas.microsoft.com/office/drawing/2014/main" id="{1B7592F0-FE15-2D4F-517D-9415DD3E86C8}"/>
              </a:ext>
            </a:extLst>
          </p:cNvPr>
          <p:cNvSpPr txBox="1"/>
          <p:nvPr userDrawn="1"/>
        </p:nvSpPr>
        <p:spPr>
          <a:xfrm>
            <a:off x="7015397" y="1439056"/>
            <a:ext cx="0" cy="0"/>
          </a:xfrm>
          <a:prstGeom prst="rect">
            <a:avLst/>
          </a:prstGeom>
          <a:noFill/>
        </p:spPr>
        <p:txBody>
          <a:bodyPr wrap="none" lIns="0" tIns="0" rIns="0" bIns="0" rtlCol="0">
            <a:noAutofit/>
          </a:bodyPr>
          <a:lstStyle/>
          <a:p>
            <a:pPr algn="l"/>
            <a:endParaRPr lang="en-US" dirty="0"/>
          </a:p>
        </p:txBody>
      </p:sp>
    </p:spTree>
    <p:extLst>
      <p:ext uri="{BB962C8B-B14F-4D97-AF65-F5344CB8AC3E}">
        <p14:creationId xmlns:p14="http://schemas.microsoft.com/office/powerpoint/2010/main" val="2058436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_No Brand Footer - Green">
    <p:bg>
      <p:bgPr>
        <a:solidFill>
          <a:srgbClr val="368F3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FFA58D-BE54-A86C-9AC7-13D3F7DAFB6E}"/>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C9AEAC8B-9E17-B040-8A5D-207C262F40E4}"/>
              </a:ext>
            </a:extLst>
          </p:cNvPr>
          <p:cNvSpPr txBox="1"/>
          <p:nvPr userDrawn="1"/>
        </p:nvSpPr>
        <p:spPr>
          <a:xfrm>
            <a:off x="5827366" y="6414295"/>
            <a:ext cx="6049893"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
        <p:nvSpPr>
          <p:cNvPr id="2" name="TextBox 1">
            <a:extLst>
              <a:ext uri="{FF2B5EF4-FFF2-40B4-BE49-F238E27FC236}">
                <a16:creationId xmlns:a16="http://schemas.microsoft.com/office/drawing/2014/main" id="{1B7592F0-FE15-2D4F-517D-9415DD3E86C8}"/>
              </a:ext>
            </a:extLst>
          </p:cNvPr>
          <p:cNvSpPr txBox="1"/>
          <p:nvPr userDrawn="1"/>
        </p:nvSpPr>
        <p:spPr>
          <a:xfrm>
            <a:off x="7015397" y="1439056"/>
            <a:ext cx="0" cy="0"/>
          </a:xfrm>
          <a:prstGeom prst="rect">
            <a:avLst/>
          </a:prstGeom>
          <a:noFill/>
        </p:spPr>
        <p:txBody>
          <a:bodyPr wrap="none" lIns="0" tIns="0" rIns="0" bIns="0" rtlCol="0">
            <a:noAutofit/>
          </a:bodyPr>
          <a:lstStyle/>
          <a:p>
            <a:pPr algn="l"/>
            <a:endParaRPr lang="en-US" dirty="0"/>
          </a:p>
        </p:txBody>
      </p:sp>
    </p:spTree>
    <p:extLst>
      <p:ext uri="{BB962C8B-B14F-4D97-AF65-F5344CB8AC3E}">
        <p14:creationId xmlns:p14="http://schemas.microsoft.com/office/powerpoint/2010/main" val="2501437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7592F0-FE15-2D4F-517D-9415DD3E86C8}"/>
              </a:ext>
            </a:extLst>
          </p:cNvPr>
          <p:cNvSpPr txBox="1"/>
          <p:nvPr userDrawn="1"/>
        </p:nvSpPr>
        <p:spPr>
          <a:xfrm>
            <a:off x="7015397" y="1439056"/>
            <a:ext cx="0" cy="0"/>
          </a:xfrm>
          <a:prstGeom prst="rect">
            <a:avLst/>
          </a:prstGeom>
          <a:noFill/>
        </p:spPr>
        <p:txBody>
          <a:bodyPr wrap="none" lIns="0" tIns="0" rIns="0" bIns="0" rtlCol="0">
            <a:noAutofit/>
          </a:bodyPr>
          <a:lstStyle/>
          <a:p>
            <a:pPr algn="l"/>
            <a:endParaRPr lang="en-US" dirty="0"/>
          </a:p>
        </p:txBody>
      </p:sp>
    </p:spTree>
    <p:extLst>
      <p:ext uri="{BB962C8B-B14F-4D97-AF65-F5344CB8AC3E}">
        <p14:creationId xmlns:p14="http://schemas.microsoft.com/office/powerpoint/2010/main" val="4128896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4_No Brand Footer - Purple">
    <p:bg>
      <p:bgPr>
        <a:solidFill>
          <a:schemeClr val="tx2">
            <a:lumMod val="50000"/>
            <a:lumOff val="5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FFA58D-BE54-A86C-9AC7-13D3F7DAFB6E}"/>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C9AEAC8B-9E17-B040-8A5D-207C262F40E4}"/>
              </a:ext>
            </a:extLst>
          </p:cNvPr>
          <p:cNvSpPr txBox="1"/>
          <p:nvPr userDrawn="1"/>
        </p:nvSpPr>
        <p:spPr>
          <a:xfrm>
            <a:off x="5827366" y="6414295"/>
            <a:ext cx="6049893"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
        <p:nvSpPr>
          <p:cNvPr id="2" name="TextBox 1">
            <a:extLst>
              <a:ext uri="{FF2B5EF4-FFF2-40B4-BE49-F238E27FC236}">
                <a16:creationId xmlns:a16="http://schemas.microsoft.com/office/drawing/2014/main" id="{1B7592F0-FE15-2D4F-517D-9415DD3E86C8}"/>
              </a:ext>
            </a:extLst>
          </p:cNvPr>
          <p:cNvSpPr txBox="1"/>
          <p:nvPr userDrawn="1"/>
        </p:nvSpPr>
        <p:spPr>
          <a:xfrm>
            <a:off x="7015397" y="1439056"/>
            <a:ext cx="0" cy="0"/>
          </a:xfrm>
          <a:prstGeom prst="rect">
            <a:avLst/>
          </a:prstGeom>
          <a:noFill/>
        </p:spPr>
        <p:txBody>
          <a:bodyPr wrap="none" lIns="0" tIns="0" rIns="0" bIns="0" rtlCol="0">
            <a:noAutofit/>
          </a:bodyPr>
          <a:lstStyle/>
          <a:p>
            <a:pPr algn="l"/>
            <a:endParaRPr lang="en-US" dirty="0"/>
          </a:p>
        </p:txBody>
      </p:sp>
    </p:spTree>
    <p:extLst>
      <p:ext uri="{BB962C8B-B14F-4D97-AF65-F5344CB8AC3E}">
        <p14:creationId xmlns:p14="http://schemas.microsoft.com/office/powerpoint/2010/main" val="4048318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5_No Brand Footer - Black">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FFA58D-BE54-A86C-9AC7-13D3F7DAFB6E}"/>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C9AEAC8B-9E17-B040-8A5D-207C262F40E4}"/>
              </a:ext>
            </a:extLst>
          </p:cNvPr>
          <p:cNvSpPr txBox="1"/>
          <p:nvPr userDrawn="1"/>
        </p:nvSpPr>
        <p:spPr>
          <a:xfrm>
            <a:off x="5827366" y="6414295"/>
            <a:ext cx="6049893"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
        <p:nvSpPr>
          <p:cNvPr id="2" name="TextBox 1">
            <a:extLst>
              <a:ext uri="{FF2B5EF4-FFF2-40B4-BE49-F238E27FC236}">
                <a16:creationId xmlns:a16="http://schemas.microsoft.com/office/drawing/2014/main" id="{1B7592F0-FE15-2D4F-517D-9415DD3E86C8}"/>
              </a:ext>
            </a:extLst>
          </p:cNvPr>
          <p:cNvSpPr txBox="1"/>
          <p:nvPr userDrawn="1"/>
        </p:nvSpPr>
        <p:spPr>
          <a:xfrm>
            <a:off x="7015397" y="1439056"/>
            <a:ext cx="0" cy="0"/>
          </a:xfrm>
          <a:prstGeom prst="rect">
            <a:avLst/>
          </a:prstGeom>
          <a:noFill/>
        </p:spPr>
        <p:txBody>
          <a:bodyPr wrap="none" lIns="0" tIns="0" rIns="0" bIns="0" rtlCol="0">
            <a:noAutofit/>
          </a:bodyPr>
          <a:lstStyle/>
          <a:p>
            <a:pPr algn="l"/>
            <a:endParaRPr lang="en-US" dirty="0"/>
          </a:p>
        </p:txBody>
      </p:sp>
      <p:cxnSp>
        <p:nvCxnSpPr>
          <p:cNvPr id="5" name="Straight Connector 4">
            <a:extLst>
              <a:ext uri="{FF2B5EF4-FFF2-40B4-BE49-F238E27FC236}">
                <a16:creationId xmlns:a16="http://schemas.microsoft.com/office/drawing/2014/main" id="{CCAB07FA-96AD-2713-E14A-84E2FCB1F8F2}"/>
              </a:ext>
            </a:extLst>
          </p:cNvPr>
          <p:cNvCxnSpPr/>
          <p:nvPr userDrawn="1"/>
        </p:nvCxnSpPr>
        <p:spPr>
          <a:xfrm>
            <a:off x="0" y="6181273"/>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28902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6_No Brand Footer - Grey">
    <p:bg>
      <p:bgPr>
        <a:solidFill>
          <a:schemeClr val="bg1">
            <a:lumMod val="5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FFA58D-BE54-A86C-9AC7-13D3F7DAFB6E}"/>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C9AEAC8B-9E17-B040-8A5D-207C262F40E4}"/>
              </a:ext>
            </a:extLst>
          </p:cNvPr>
          <p:cNvSpPr txBox="1"/>
          <p:nvPr userDrawn="1"/>
        </p:nvSpPr>
        <p:spPr>
          <a:xfrm>
            <a:off x="5827366" y="6414295"/>
            <a:ext cx="6049893"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
        <p:nvSpPr>
          <p:cNvPr id="2" name="TextBox 1">
            <a:extLst>
              <a:ext uri="{FF2B5EF4-FFF2-40B4-BE49-F238E27FC236}">
                <a16:creationId xmlns:a16="http://schemas.microsoft.com/office/drawing/2014/main" id="{1B7592F0-FE15-2D4F-517D-9415DD3E86C8}"/>
              </a:ext>
            </a:extLst>
          </p:cNvPr>
          <p:cNvSpPr txBox="1"/>
          <p:nvPr userDrawn="1"/>
        </p:nvSpPr>
        <p:spPr>
          <a:xfrm>
            <a:off x="7015397" y="1439056"/>
            <a:ext cx="0" cy="0"/>
          </a:xfrm>
          <a:prstGeom prst="rect">
            <a:avLst/>
          </a:prstGeom>
          <a:noFill/>
        </p:spPr>
        <p:txBody>
          <a:bodyPr wrap="none" lIns="0" tIns="0" rIns="0" bIns="0" rtlCol="0">
            <a:noAutofit/>
          </a:bodyPr>
          <a:lstStyle/>
          <a:p>
            <a:pPr algn="l"/>
            <a:endParaRPr lang="en-US" dirty="0"/>
          </a:p>
        </p:txBody>
      </p:sp>
    </p:spTree>
    <p:extLst>
      <p:ext uri="{BB962C8B-B14F-4D97-AF65-F5344CB8AC3E}">
        <p14:creationId xmlns:p14="http://schemas.microsoft.com/office/powerpoint/2010/main" val="33450263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My intro slide">
    <p:bg>
      <p:bgPr>
        <a:solidFill>
          <a:srgbClr val="C000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621441-7FAF-AAD7-6496-75A68396591B}"/>
              </a:ext>
            </a:extLst>
          </p:cNvPr>
          <p:cNvSpPr/>
          <p:nvPr userDrawn="1"/>
        </p:nvSpPr>
        <p:spPr>
          <a:xfrm>
            <a:off x="4897586" y="2669466"/>
            <a:ext cx="6479947" cy="1274195"/>
          </a:xfrm>
          <a:prstGeom prst="rect">
            <a:avLst/>
          </a:prstGeom>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GB" sz="2400" dirty="0">
                <a:solidFill>
                  <a:schemeClr val="bg1"/>
                </a:solidFill>
                <a:latin typeface="Trebuchet MS" panose="020B0703020202090204" pitchFamily="34" charset="0"/>
              </a:rPr>
              <a:t>Course Leader </a:t>
            </a:r>
          </a:p>
          <a:p>
            <a:pPr algn="l">
              <a:lnSpc>
                <a:spcPct val="110000"/>
              </a:lnSpc>
            </a:pPr>
            <a:r>
              <a:rPr lang="en-GB" sz="2400" b="0" i="0" dirty="0">
                <a:solidFill>
                  <a:schemeClr val="bg1"/>
                </a:solidFill>
                <a:effectLst/>
                <a:latin typeface="Trebuchet MS" panose="020B0703020202090204" pitchFamily="34" charset="0"/>
              </a:rPr>
              <a:t>Computing -Science &amp; Engineering Dept</a:t>
            </a:r>
            <a:endParaRPr lang="en-US" sz="2400" b="0" i="0" dirty="0">
              <a:solidFill>
                <a:schemeClr val="bg1"/>
              </a:solidFill>
              <a:latin typeface="Trebuchet MS" panose="020B0703020202090204" pitchFamily="34" charset="0"/>
            </a:endParaRPr>
          </a:p>
          <a:p>
            <a:pPr algn="l"/>
            <a:r>
              <a:rPr lang="en-US" sz="2400" b="0" i="0" dirty="0" err="1">
                <a:solidFill>
                  <a:schemeClr val="bg1"/>
                </a:solidFill>
                <a:latin typeface="Trebuchet MS" panose="020B0703020202090204" pitchFamily="34" charset="0"/>
              </a:rPr>
              <a:t>Solent</a:t>
            </a:r>
            <a:r>
              <a:rPr lang="en-US" sz="2400" b="0" i="0" dirty="0">
                <a:solidFill>
                  <a:schemeClr val="bg1"/>
                </a:solidFill>
                <a:latin typeface="Trebuchet MS" panose="020B0703020202090204" pitchFamily="34" charset="0"/>
              </a:rPr>
              <a:t> University – Southampton UK</a:t>
            </a:r>
          </a:p>
        </p:txBody>
      </p:sp>
      <p:sp>
        <p:nvSpPr>
          <p:cNvPr id="5" name="Rectangle 4">
            <a:extLst>
              <a:ext uri="{FF2B5EF4-FFF2-40B4-BE49-F238E27FC236}">
                <a16:creationId xmlns:a16="http://schemas.microsoft.com/office/drawing/2014/main" id="{5794DBA4-D6B7-BADD-BD13-FEB8B42F745D}"/>
              </a:ext>
            </a:extLst>
          </p:cNvPr>
          <p:cNvSpPr/>
          <p:nvPr userDrawn="1"/>
        </p:nvSpPr>
        <p:spPr>
          <a:xfrm>
            <a:off x="4926527" y="1492412"/>
            <a:ext cx="4095288" cy="1015663"/>
          </a:xfrm>
          <a:prstGeom prst="rect">
            <a:avLst/>
          </a:prstGeom>
        </p:spPr>
        <p:txBody>
          <a:bodyPr wrap="none">
            <a:spAutoFit/>
          </a:bodyPr>
          <a:lstStyle/>
          <a:p>
            <a:r>
              <a:rPr lang="en-US" sz="6000" dirty="0">
                <a:solidFill>
                  <a:schemeClr val="bg1"/>
                </a:solidFill>
                <a:latin typeface="Trebuchet MS" panose="020B0703020202090204" pitchFamily="34" charset="0"/>
              </a:rPr>
              <a:t>Martin Reid</a:t>
            </a:r>
            <a:endParaRPr lang="en-US" sz="6000" dirty="0"/>
          </a:p>
        </p:txBody>
      </p:sp>
      <p:pic>
        <p:nvPicPr>
          <p:cNvPr id="6" name="Picture Placeholder 19">
            <a:extLst>
              <a:ext uri="{FF2B5EF4-FFF2-40B4-BE49-F238E27FC236}">
                <a16:creationId xmlns:a16="http://schemas.microsoft.com/office/drawing/2014/main" id="{9119F979-3B26-E307-2A4B-FE4DB9F09E4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647067" y="1448173"/>
            <a:ext cx="2860686" cy="2832802"/>
          </a:xfrm>
          <a:prstGeom prst="ellipse">
            <a:avLst/>
          </a:prstGeom>
          <a:ln w="57150">
            <a:solidFill>
              <a:srgbClr val="FFFFFF"/>
            </a:solidFill>
          </a:ln>
        </p:spPr>
      </p:pic>
      <p:sp>
        <p:nvSpPr>
          <p:cNvPr id="7" name="TextBox 6">
            <a:extLst>
              <a:ext uri="{FF2B5EF4-FFF2-40B4-BE49-F238E27FC236}">
                <a16:creationId xmlns:a16="http://schemas.microsoft.com/office/drawing/2014/main" id="{D1AC5FC4-C8F0-CBD1-E5AA-931E8ED40614}"/>
              </a:ext>
            </a:extLst>
          </p:cNvPr>
          <p:cNvSpPr txBox="1"/>
          <p:nvPr userDrawn="1"/>
        </p:nvSpPr>
        <p:spPr>
          <a:xfrm>
            <a:off x="457348" y="6099348"/>
            <a:ext cx="4917847" cy="308546"/>
          </a:xfrm>
          <a:prstGeom prst="rect">
            <a:avLst/>
          </a:prstGeom>
          <a:noFill/>
        </p:spPr>
        <p:txBody>
          <a:bodyPr wrap="square" lIns="0" tIns="0" rIns="0" bIns="0" rtlCol="0">
            <a:spAutoFit/>
          </a:bodyPr>
          <a:lstStyle/>
          <a:p>
            <a:r>
              <a:rPr lang="en-US" sz="2005" dirty="0">
                <a:solidFill>
                  <a:schemeClr val="bg1"/>
                </a:solidFill>
              </a:rPr>
              <a:t>Twitter: @WebDevSolent</a:t>
            </a:r>
          </a:p>
        </p:txBody>
      </p:sp>
      <p:sp>
        <p:nvSpPr>
          <p:cNvPr id="10" name="TextBox 9">
            <a:extLst>
              <a:ext uri="{FF2B5EF4-FFF2-40B4-BE49-F238E27FC236}">
                <a16:creationId xmlns:a16="http://schemas.microsoft.com/office/drawing/2014/main" id="{F3C176B1-AB1E-C2FF-F937-1F5D7B010E8D}"/>
              </a:ext>
            </a:extLst>
          </p:cNvPr>
          <p:cNvSpPr txBox="1"/>
          <p:nvPr userDrawn="1"/>
        </p:nvSpPr>
        <p:spPr>
          <a:xfrm>
            <a:off x="8873966" y="6038562"/>
            <a:ext cx="2860686" cy="369332"/>
          </a:xfrm>
          <a:prstGeom prst="rect">
            <a:avLst/>
          </a:prstGeom>
          <a:noFill/>
        </p:spPr>
        <p:txBody>
          <a:bodyPr wrap="square">
            <a:spAutoFit/>
          </a:bodyPr>
          <a:lstStyle/>
          <a:p>
            <a:r>
              <a:rPr lang="en-GB" sz="1800" dirty="0" err="1">
                <a:solidFill>
                  <a:schemeClr val="bg1"/>
                </a:solidFill>
                <a:latin typeface="Trebuchet MS" panose="020B0703020202090204" pitchFamily="34" charset="0"/>
              </a:rPr>
              <a:t>martin.reid@solent.ac.uk</a:t>
            </a:r>
            <a:endParaRPr lang="en-GB" sz="18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1218665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1_Title Slide - No Brand BLUE">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843406" y="1688451"/>
            <a:ext cx="10092818" cy="770455"/>
          </a:xfrm>
        </p:spPr>
        <p:txBody>
          <a:bodyPr anchor="t" anchorCtr="0"/>
          <a:lstStyle>
            <a:lvl1pPr algn="l">
              <a:lnSpc>
                <a:spcPct val="75000"/>
              </a:lnSpc>
              <a:defRPr sz="6000" b="1" i="0">
                <a:solidFill>
                  <a:schemeClr val="bg1"/>
                </a:solidFill>
                <a:latin typeface="Trebuchet MS" panose="020B0703020202090204" pitchFamily="34" charset="0"/>
              </a:defRPr>
            </a:lvl1pPr>
          </a:lstStyle>
          <a:p>
            <a:r>
              <a:rPr lang="en-US" dirty="0"/>
              <a:t>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843406" y="2696894"/>
            <a:ext cx="6423024" cy="770455"/>
          </a:xfrm>
          <a:prstGeom prst="rect">
            <a:avLst/>
          </a:prstGeom>
        </p:spPr>
        <p:txBody>
          <a:bodyPr/>
          <a:lstStyle>
            <a:lvl1pPr marL="0" indent="0" algn="l">
              <a:lnSpc>
                <a:spcPct val="75000"/>
              </a:lnSpc>
              <a:spcAft>
                <a:spcPts val="750"/>
              </a:spcAft>
              <a:buNone/>
              <a:defRPr sz="2800" b="1" i="0">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Rectangle 3">
            <a:extLst>
              <a:ext uri="{FF2B5EF4-FFF2-40B4-BE49-F238E27FC236}">
                <a16:creationId xmlns:a16="http://schemas.microsoft.com/office/drawing/2014/main" id="{F9F0F7C2-A67D-66EE-A016-8A7C4F2B2861}"/>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262AB665-068C-0F5D-1E24-C82BB249E09B}"/>
              </a:ext>
            </a:extLst>
          </p:cNvPr>
          <p:cNvSpPr txBox="1"/>
          <p:nvPr userDrawn="1"/>
        </p:nvSpPr>
        <p:spPr>
          <a:xfrm>
            <a:off x="5827366" y="6414295"/>
            <a:ext cx="6049893"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
        <p:nvSpPr>
          <p:cNvPr id="7" name="TextBox 6">
            <a:extLst>
              <a:ext uri="{FF2B5EF4-FFF2-40B4-BE49-F238E27FC236}">
                <a16:creationId xmlns:a16="http://schemas.microsoft.com/office/drawing/2014/main" id="{6BAFEEB6-0319-7858-24FB-8F1A2B0047C2}"/>
              </a:ext>
            </a:extLst>
          </p:cNvPr>
          <p:cNvSpPr txBox="1"/>
          <p:nvPr userDrawn="1"/>
        </p:nvSpPr>
        <p:spPr>
          <a:xfrm>
            <a:off x="3822192" y="2761488"/>
            <a:ext cx="0" cy="0"/>
          </a:xfrm>
          <a:prstGeom prst="rect">
            <a:avLst/>
          </a:prstGeom>
          <a:noFill/>
        </p:spPr>
        <p:txBody>
          <a:bodyPr wrap="none" lIns="0" tIns="0" rIns="0" bIns="0" rtlCol="0">
            <a:noAutofit/>
          </a:bodyPr>
          <a:lstStyle/>
          <a:p>
            <a:pPr algn="l"/>
            <a:endParaRPr lang="en-US" dirty="0"/>
          </a:p>
        </p:txBody>
      </p:sp>
      <p:sp>
        <p:nvSpPr>
          <p:cNvPr id="9" name="TextBox 8">
            <a:extLst>
              <a:ext uri="{FF2B5EF4-FFF2-40B4-BE49-F238E27FC236}">
                <a16:creationId xmlns:a16="http://schemas.microsoft.com/office/drawing/2014/main" id="{6A0A65DC-0CFD-1D54-9A49-4C9557469FB2}"/>
              </a:ext>
            </a:extLst>
          </p:cNvPr>
          <p:cNvSpPr txBox="1"/>
          <p:nvPr userDrawn="1"/>
        </p:nvSpPr>
        <p:spPr>
          <a:xfrm>
            <a:off x="2670048" y="2505456"/>
            <a:ext cx="0" cy="0"/>
          </a:xfrm>
          <a:prstGeom prst="rect">
            <a:avLst/>
          </a:prstGeom>
          <a:noFill/>
        </p:spPr>
        <p:txBody>
          <a:bodyPr wrap="none" lIns="0" tIns="0" rIns="0" bIns="0" rtlCol="0">
            <a:noAutofit/>
          </a:bodyPr>
          <a:lstStyle/>
          <a:p>
            <a:pPr algn="l"/>
            <a:endParaRPr lang="en-US" dirty="0"/>
          </a:p>
        </p:txBody>
      </p:sp>
      <p:sp>
        <p:nvSpPr>
          <p:cNvPr id="11" name="TextBox 10">
            <a:extLst>
              <a:ext uri="{FF2B5EF4-FFF2-40B4-BE49-F238E27FC236}">
                <a16:creationId xmlns:a16="http://schemas.microsoft.com/office/drawing/2014/main" id="{9EE332F5-1D65-2E83-0171-57EC3D11ABC0}"/>
              </a:ext>
            </a:extLst>
          </p:cNvPr>
          <p:cNvSpPr txBox="1"/>
          <p:nvPr userDrawn="1"/>
        </p:nvSpPr>
        <p:spPr>
          <a:xfrm>
            <a:off x="156479" y="6418998"/>
            <a:ext cx="2577929" cy="230183"/>
          </a:xfrm>
          <a:prstGeom prst="rect">
            <a:avLst/>
          </a:prstGeom>
          <a:noFill/>
        </p:spPr>
        <p:txBody>
          <a:bodyPr wrap="square" lIns="0" tIns="0" rIns="0" bIns="0" rtlCol="0">
            <a:noAutofit/>
          </a:bodyPr>
          <a:lstStyle/>
          <a:p>
            <a:pPr lvl="1" algn="ctr"/>
            <a:r>
              <a:rPr lang="en-GB" sz="1400" b="0" i="0" baseline="0" dirty="0" err="1">
                <a:solidFill>
                  <a:schemeClr val="bg1"/>
                </a:solidFill>
                <a:effectLst/>
                <a:latin typeface="Trebuchet MS" panose="020B0703020202090204" pitchFamily="34" charset="0"/>
              </a:rPr>
              <a:t>martin.reid@solent.ac.uk</a:t>
            </a:r>
            <a:endParaRPr lang="en-GB" sz="1400" baseline="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964620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FC88E99-F8EF-3013-E970-F58E43F7E7D9}"/>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593161" y="1436766"/>
            <a:ext cx="8727484" cy="1199236"/>
          </a:xfrm>
        </p:spPr>
        <p:txBody>
          <a:bodyPr anchor="t" anchorCtr="0"/>
          <a:lstStyle>
            <a:lvl1pPr algn="l">
              <a:lnSpc>
                <a:spcPct val="75000"/>
              </a:lnSpc>
              <a:defRPr sz="5000" b="1">
                <a:solidFill>
                  <a:schemeClr val="bg1"/>
                </a:solidFill>
              </a:defRPr>
            </a:lvl1pPr>
          </a:lstStyle>
          <a:p>
            <a:r>
              <a:rPr lang="en-US" dirty="0"/>
              <a:t>Click to edit Divider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hasCustomPrompt="1"/>
          </p:nvPr>
        </p:nvSpPr>
        <p:spPr>
          <a:xfrm>
            <a:off x="587374" y="2756905"/>
            <a:ext cx="5329239" cy="979242"/>
          </a:xfrm>
          <a:prstGeom prst="rect">
            <a:avLst/>
          </a:prstGeom>
        </p:spPr>
        <p:txBody>
          <a:bodyPr/>
          <a:lstStyle>
            <a:lvl1pPr marL="0" indent="0" algn="l">
              <a:lnSpc>
                <a:spcPct val="75000"/>
              </a:lnSpc>
              <a:spcAft>
                <a:spcPts val="750"/>
              </a:spcAft>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 style</a:t>
            </a:r>
            <a:endParaRPr lang="en-GB" dirty="0"/>
          </a:p>
        </p:txBody>
      </p:sp>
      <p:sp>
        <p:nvSpPr>
          <p:cNvPr id="8" name="Text Placeholder 7">
            <a:extLst>
              <a:ext uri="{FF2B5EF4-FFF2-40B4-BE49-F238E27FC236}">
                <a16:creationId xmlns:a16="http://schemas.microsoft.com/office/drawing/2014/main" id="{F714B4D2-474F-F4AE-88C5-189E5B552E91}"/>
              </a:ext>
            </a:extLst>
          </p:cNvPr>
          <p:cNvSpPr>
            <a:spLocks noGrp="1"/>
          </p:cNvSpPr>
          <p:nvPr>
            <p:ph type="body" sz="quarter" idx="10" hasCustomPrompt="1"/>
          </p:nvPr>
        </p:nvSpPr>
        <p:spPr>
          <a:xfrm>
            <a:off x="8628041" y="5792732"/>
            <a:ext cx="2976584" cy="532143"/>
          </a:xfrm>
        </p:spPr>
        <p:txBody>
          <a:bodyPr/>
          <a:lstStyle>
            <a:lvl1pPr>
              <a:lnSpc>
                <a:spcPct val="100000"/>
              </a:lnSpc>
              <a:defRPr sz="1500" b="1">
                <a:solidFill>
                  <a:schemeClr val="bg1"/>
                </a:solidFill>
              </a:defRPr>
            </a:lvl1pPr>
          </a:lstStyle>
          <a:p>
            <a:pPr lvl="0"/>
            <a:r>
              <a:rPr lang="en-GB" dirty="0"/>
              <a:t>Extra information</a:t>
            </a:r>
          </a:p>
        </p:txBody>
      </p:sp>
    </p:spTree>
    <p:extLst>
      <p:ext uri="{BB962C8B-B14F-4D97-AF65-F5344CB8AC3E}">
        <p14:creationId xmlns:p14="http://schemas.microsoft.com/office/powerpoint/2010/main" val="3611374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Slide Option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630A2B-DE2B-C879-4770-5B6D0B522A6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593161" y="692048"/>
            <a:ext cx="8034880" cy="1199236"/>
          </a:xfrm>
        </p:spPr>
        <p:txBody>
          <a:bodyPr anchor="t" anchorCtr="0"/>
          <a:lstStyle>
            <a:lvl1pPr algn="l">
              <a:lnSpc>
                <a:spcPct val="75000"/>
              </a:lnSpc>
              <a:defRPr sz="5000" b="1">
                <a:solidFill>
                  <a:schemeClr val="tx1"/>
                </a:solidFill>
              </a:defRPr>
            </a:lvl1pPr>
          </a:lstStyle>
          <a:p>
            <a:r>
              <a:rPr lang="en-US" dirty="0"/>
              <a:t>Click to edit Divider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hasCustomPrompt="1"/>
          </p:nvPr>
        </p:nvSpPr>
        <p:spPr>
          <a:xfrm>
            <a:off x="587374" y="1974480"/>
            <a:ext cx="8034880" cy="979242"/>
          </a:xfrm>
          <a:prstGeom prst="rect">
            <a:avLst/>
          </a:prstGeom>
        </p:spPr>
        <p:txBody>
          <a:bodyPr/>
          <a:lstStyle>
            <a:lvl1pPr marL="0" indent="0" algn="l">
              <a:lnSpc>
                <a:spcPct val="75000"/>
              </a:lnSpc>
              <a:spcAft>
                <a:spcPts val="750"/>
              </a:spcAft>
              <a:buNone/>
              <a:defRPr sz="40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title style</a:t>
            </a:r>
            <a:endParaRPr lang="en-GB" dirty="0"/>
          </a:p>
        </p:txBody>
      </p:sp>
    </p:spTree>
    <p:extLst>
      <p:ext uri="{BB962C8B-B14F-4D97-AF65-F5344CB8AC3E}">
        <p14:creationId xmlns:p14="http://schemas.microsoft.com/office/powerpoint/2010/main" val="21077301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Slide Option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630A2B-DE2B-C879-4770-5B6D0B522A6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593161" y="692048"/>
            <a:ext cx="6328847" cy="1199236"/>
          </a:xfrm>
        </p:spPr>
        <p:txBody>
          <a:bodyPr anchor="t" anchorCtr="0"/>
          <a:lstStyle>
            <a:lvl1pPr algn="l">
              <a:lnSpc>
                <a:spcPct val="75000"/>
              </a:lnSpc>
              <a:defRPr sz="5000" b="1">
                <a:solidFill>
                  <a:schemeClr val="bg1"/>
                </a:solidFill>
              </a:defRPr>
            </a:lvl1pPr>
          </a:lstStyle>
          <a:p>
            <a:r>
              <a:rPr lang="en-US" dirty="0"/>
              <a:t>Click to edit Divider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hasCustomPrompt="1"/>
          </p:nvPr>
        </p:nvSpPr>
        <p:spPr>
          <a:xfrm>
            <a:off x="587374" y="1974480"/>
            <a:ext cx="6328847" cy="979242"/>
          </a:xfrm>
          <a:prstGeom prst="rect">
            <a:avLst/>
          </a:prstGeom>
        </p:spPr>
        <p:txBody>
          <a:bodyPr/>
          <a:lstStyle>
            <a:lvl1pPr marL="0" indent="0" algn="l">
              <a:lnSpc>
                <a:spcPct val="75000"/>
              </a:lnSpc>
              <a:spcAft>
                <a:spcPts val="750"/>
              </a:spcAft>
              <a:buNone/>
              <a:defRPr sz="40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title style</a:t>
            </a:r>
            <a:endParaRPr lang="en-GB" dirty="0"/>
          </a:p>
        </p:txBody>
      </p:sp>
    </p:spTree>
    <p:extLst>
      <p:ext uri="{BB962C8B-B14F-4D97-AF65-F5344CB8AC3E}">
        <p14:creationId xmlns:p14="http://schemas.microsoft.com/office/powerpoint/2010/main" val="20828869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41B23D2-2F37-1850-E5A7-523D0DCB7209}"/>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587375" y="962212"/>
            <a:ext cx="6829425" cy="1422398"/>
          </a:xfrm>
        </p:spPr>
        <p:txBody>
          <a:bodyPr anchor="t" anchorCtr="0"/>
          <a:lstStyle>
            <a:lvl1pPr algn="l">
              <a:lnSpc>
                <a:spcPct val="75000"/>
              </a:lnSpc>
              <a:defRPr sz="6000" b="1">
                <a:solidFill>
                  <a:schemeClr val="bg1"/>
                </a:solidFill>
              </a:defRPr>
            </a:lvl1pPr>
          </a:lstStyle>
          <a:p>
            <a:r>
              <a:rPr lang="en-US" dirty="0"/>
              <a:t>Thank you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hasCustomPrompt="1"/>
          </p:nvPr>
        </p:nvSpPr>
        <p:spPr>
          <a:xfrm>
            <a:off x="6284514" y="4661913"/>
            <a:ext cx="5329239" cy="353291"/>
          </a:xfrm>
          <a:prstGeom prst="rect">
            <a:avLst/>
          </a:prstGeom>
        </p:spPr>
        <p:txBody>
          <a:bodyPr/>
          <a:lstStyle>
            <a:lvl1pPr marL="0" indent="0" algn="l">
              <a:lnSpc>
                <a:spcPct val="75000"/>
              </a:lnSpc>
              <a:spcAft>
                <a:spcPts val="750"/>
              </a:spcAft>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Thank you subtitle style</a:t>
            </a:r>
            <a:endParaRPr lang="en-GB" dirty="0"/>
          </a:p>
        </p:txBody>
      </p:sp>
      <p:sp>
        <p:nvSpPr>
          <p:cNvPr id="7" name="Text Placeholder 4">
            <a:extLst>
              <a:ext uri="{FF2B5EF4-FFF2-40B4-BE49-F238E27FC236}">
                <a16:creationId xmlns:a16="http://schemas.microsoft.com/office/drawing/2014/main" id="{6A9AA5C3-C65F-1351-5CA8-19B996DA4147}"/>
              </a:ext>
            </a:extLst>
          </p:cNvPr>
          <p:cNvSpPr>
            <a:spLocks noGrp="1"/>
          </p:cNvSpPr>
          <p:nvPr>
            <p:ph type="body" sz="quarter" idx="12" hasCustomPrompt="1"/>
          </p:nvPr>
        </p:nvSpPr>
        <p:spPr>
          <a:xfrm>
            <a:off x="6275388" y="5015204"/>
            <a:ext cx="2487502" cy="257836"/>
          </a:xfrm>
        </p:spPr>
        <p:txBody>
          <a:bodyPr/>
          <a:lstStyle>
            <a:lvl1pPr>
              <a:defRPr b="1">
                <a:solidFill>
                  <a:schemeClr val="bg1"/>
                </a:solidFill>
              </a:defRPr>
            </a:lvl1pPr>
            <a:lvl2pPr marL="0" indent="0">
              <a:buNone/>
              <a:defRPr/>
            </a:lvl2pPr>
          </a:lstStyle>
          <a:p>
            <a:pPr lvl="0"/>
            <a:r>
              <a:rPr lang="en-GB" dirty="0"/>
              <a:t>Contact 1 Name</a:t>
            </a:r>
          </a:p>
        </p:txBody>
      </p:sp>
      <p:sp>
        <p:nvSpPr>
          <p:cNvPr id="10" name="Text Placeholder 4">
            <a:extLst>
              <a:ext uri="{FF2B5EF4-FFF2-40B4-BE49-F238E27FC236}">
                <a16:creationId xmlns:a16="http://schemas.microsoft.com/office/drawing/2014/main" id="{41703BA3-4425-FF33-1E2B-0EBBDF0EEF85}"/>
              </a:ext>
            </a:extLst>
          </p:cNvPr>
          <p:cNvSpPr>
            <a:spLocks noGrp="1"/>
          </p:cNvSpPr>
          <p:nvPr>
            <p:ph type="body" sz="quarter" idx="13" hasCustomPrompt="1"/>
          </p:nvPr>
        </p:nvSpPr>
        <p:spPr>
          <a:xfrm>
            <a:off x="6277436" y="5273040"/>
            <a:ext cx="2487502" cy="1048674"/>
          </a:xfrm>
        </p:spPr>
        <p:txBody>
          <a:bodyPr/>
          <a:lstStyle>
            <a:lvl1pPr>
              <a:defRPr>
                <a:solidFill>
                  <a:schemeClr val="bg1"/>
                </a:solidFill>
              </a:defRPr>
            </a:lvl1pPr>
            <a:lvl2pPr marL="0" indent="0">
              <a:buNone/>
              <a:defRPr/>
            </a:lvl2pPr>
          </a:lstStyle>
          <a:p>
            <a:pPr lvl="0"/>
            <a:r>
              <a:rPr lang="en-GB" dirty="0"/>
              <a:t>Contact 1</a:t>
            </a:r>
          </a:p>
        </p:txBody>
      </p:sp>
      <p:sp>
        <p:nvSpPr>
          <p:cNvPr id="14" name="Text Placeholder 4">
            <a:extLst>
              <a:ext uri="{FF2B5EF4-FFF2-40B4-BE49-F238E27FC236}">
                <a16:creationId xmlns:a16="http://schemas.microsoft.com/office/drawing/2014/main" id="{1997E1FF-22F9-6306-924F-AB87FCF2351C}"/>
              </a:ext>
            </a:extLst>
          </p:cNvPr>
          <p:cNvSpPr>
            <a:spLocks noGrp="1"/>
          </p:cNvSpPr>
          <p:nvPr>
            <p:ph type="body" sz="quarter" idx="14" hasCustomPrompt="1"/>
          </p:nvPr>
        </p:nvSpPr>
        <p:spPr>
          <a:xfrm>
            <a:off x="9124203" y="5015204"/>
            <a:ext cx="2487502" cy="257836"/>
          </a:xfrm>
        </p:spPr>
        <p:txBody>
          <a:bodyPr/>
          <a:lstStyle>
            <a:lvl1pPr>
              <a:defRPr b="1">
                <a:solidFill>
                  <a:schemeClr val="bg1"/>
                </a:solidFill>
              </a:defRPr>
            </a:lvl1pPr>
            <a:lvl2pPr marL="0" indent="0">
              <a:buNone/>
              <a:defRPr/>
            </a:lvl2pPr>
          </a:lstStyle>
          <a:p>
            <a:pPr lvl="0"/>
            <a:r>
              <a:rPr lang="en-GB" dirty="0"/>
              <a:t>Contact 2 Name</a:t>
            </a:r>
          </a:p>
        </p:txBody>
      </p:sp>
      <p:sp>
        <p:nvSpPr>
          <p:cNvPr id="15" name="Text Placeholder 4">
            <a:extLst>
              <a:ext uri="{FF2B5EF4-FFF2-40B4-BE49-F238E27FC236}">
                <a16:creationId xmlns:a16="http://schemas.microsoft.com/office/drawing/2014/main" id="{482A1E1D-281A-637F-2BF7-C4202A2DD9CD}"/>
              </a:ext>
            </a:extLst>
          </p:cNvPr>
          <p:cNvSpPr>
            <a:spLocks noGrp="1"/>
          </p:cNvSpPr>
          <p:nvPr>
            <p:ph type="body" sz="quarter" idx="15" hasCustomPrompt="1"/>
          </p:nvPr>
        </p:nvSpPr>
        <p:spPr>
          <a:xfrm>
            <a:off x="9126251" y="5273040"/>
            <a:ext cx="2487502" cy="1048674"/>
          </a:xfrm>
        </p:spPr>
        <p:txBody>
          <a:bodyPr/>
          <a:lstStyle>
            <a:lvl1pPr>
              <a:defRPr>
                <a:solidFill>
                  <a:schemeClr val="bg1"/>
                </a:solidFill>
              </a:defRPr>
            </a:lvl1pPr>
            <a:lvl2pPr marL="0" indent="0">
              <a:buNone/>
              <a:defRPr/>
            </a:lvl2pPr>
          </a:lstStyle>
          <a:p>
            <a:pPr lvl="0"/>
            <a:r>
              <a:rPr lang="en-GB" dirty="0"/>
              <a:t>Contact 2</a:t>
            </a:r>
          </a:p>
        </p:txBody>
      </p:sp>
      <p:pic>
        <p:nvPicPr>
          <p:cNvPr id="5" name="Picture 4">
            <a:extLst>
              <a:ext uri="{FF2B5EF4-FFF2-40B4-BE49-F238E27FC236}">
                <a16:creationId xmlns:a16="http://schemas.microsoft.com/office/drawing/2014/main" id="{BFFEFCB5-FE10-4C01-1061-7F1B1F519DB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57530" y="949512"/>
            <a:ext cx="1347095" cy="1347095"/>
          </a:xfrm>
          <a:prstGeom prst="rect">
            <a:avLst/>
          </a:prstGeom>
        </p:spPr>
      </p:pic>
    </p:spTree>
    <p:extLst>
      <p:ext uri="{BB962C8B-B14F-4D97-AF65-F5344CB8AC3E}">
        <p14:creationId xmlns:p14="http://schemas.microsoft.com/office/powerpoint/2010/main" val="359662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No Brand End">
    <p:bg>
      <p:bgPr>
        <a:solidFill>
          <a:srgbClr val="C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2681287" y="2333812"/>
            <a:ext cx="6829425" cy="1422398"/>
          </a:xfrm>
        </p:spPr>
        <p:txBody>
          <a:bodyPr anchor="t" anchorCtr="0"/>
          <a:lstStyle>
            <a:lvl1pPr algn="ctr">
              <a:lnSpc>
                <a:spcPct val="75000"/>
              </a:lnSpc>
              <a:defRPr sz="6000" b="1" i="0">
                <a:solidFill>
                  <a:schemeClr val="bg1"/>
                </a:solidFill>
                <a:latin typeface="Trebuchet MS" panose="020B0703020202090204" pitchFamily="34" charset="0"/>
              </a:defRPr>
            </a:lvl1pPr>
          </a:lstStyle>
          <a:p>
            <a:r>
              <a:rPr lang="en-US" dirty="0"/>
              <a:t>Thank you</a:t>
            </a:r>
            <a:endParaRPr lang="en-GB" dirty="0"/>
          </a:p>
        </p:txBody>
      </p:sp>
      <p:sp>
        <p:nvSpPr>
          <p:cNvPr id="4" name="Rectangle 3">
            <a:extLst>
              <a:ext uri="{FF2B5EF4-FFF2-40B4-BE49-F238E27FC236}">
                <a16:creationId xmlns:a16="http://schemas.microsoft.com/office/drawing/2014/main" id="{9FFE1EB5-7222-26E3-54FE-AD16F259F969}"/>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EDF91CA9-DBD4-D539-5DE6-B69F25404C0A}"/>
              </a:ext>
            </a:extLst>
          </p:cNvPr>
          <p:cNvSpPr txBox="1"/>
          <p:nvPr userDrawn="1"/>
        </p:nvSpPr>
        <p:spPr>
          <a:xfrm>
            <a:off x="5827366" y="6414295"/>
            <a:ext cx="6049893"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Tree>
    <p:extLst>
      <p:ext uri="{BB962C8B-B14F-4D97-AF65-F5344CB8AC3E}">
        <p14:creationId xmlns:p14="http://schemas.microsoft.com/office/powerpoint/2010/main" val="38177873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1209DAD-92F4-4EEF-A8EA-9263434B5E48}" type="datetime1">
              <a:rPr lang="en-GB" smtClean="0"/>
              <a:t>20/07/2023</a:t>
            </a:fld>
            <a:endParaRPr lang="en-GB" dirty="0"/>
          </a:p>
        </p:txBody>
      </p:sp>
      <p:sp>
        <p:nvSpPr>
          <p:cNvPr id="4" name="Footer Placeholder 3"/>
          <p:cNvSpPr>
            <a:spLocks noGrp="1"/>
          </p:cNvSpPr>
          <p:nvPr>
            <p:ph type="ftr" sz="quarter" idx="11"/>
          </p:nvPr>
        </p:nvSpPr>
        <p:spPr/>
        <p:txBody>
          <a:bodyPr/>
          <a:lstStyle/>
          <a:p>
            <a:r>
              <a:rPr lang="en-GB"/>
              <a:t>PRESENTATION TITLE – GO TO INSERT &gt; HEADER &amp; FOOTER TO EDIT THIS TEXT</a:t>
            </a:r>
            <a:endParaRPr lang="en-GB" dirty="0"/>
          </a:p>
        </p:txBody>
      </p:sp>
      <p:sp>
        <p:nvSpPr>
          <p:cNvPr id="5" name="Slide Number Placeholder 4"/>
          <p:cNvSpPr>
            <a:spLocks noGrp="1"/>
          </p:cNvSpPr>
          <p:nvPr>
            <p:ph type="sldNum" sz="quarter" idx="12"/>
          </p:nvPr>
        </p:nvSpPr>
        <p:spPr/>
        <p:txBody>
          <a:bodyPr/>
          <a:lstStyle/>
          <a:p>
            <a:fld id="{7B914098-EA5F-4E0F-8262-B37EEDEAEE84}" type="slidenum">
              <a:rPr lang="en-GB" smtClean="0"/>
              <a:pPr/>
              <a:t>‹#›</a:t>
            </a:fld>
            <a:endParaRPr lang="en-GB" dirty="0"/>
          </a:p>
        </p:txBody>
      </p:sp>
    </p:spTree>
    <p:extLst>
      <p:ext uri="{BB962C8B-B14F-4D97-AF65-F5344CB8AC3E}">
        <p14:creationId xmlns:p14="http://schemas.microsoft.com/office/powerpoint/2010/main" val="2586285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889C08-126A-FA42-9244-3653CE7A86A3}" type="datetimeFigureOut">
              <a:rPr lang="en-US" smtClean="0"/>
              <a:t>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AB4D72-44D9-D547-9915-0125627D69FC}" type="slidenum">
              <a:rPr lang="en-US" smtClean="0"/>
              <a:t>‹#›</a:t>
            </a:fld>
            <a:endParaRPr lang="en-US"/>
          </a:p>
        </p:txBody>
      </p:sp>
    </p:spTree>
    <p:extLst>
      <p:ext uri="{BB962C8B-B14F-4D97-AF65-F5344CB8AC3E}">
        <p14:creationId xmlns:p14="http://schemas.microsoft.com/office/powerpoint/2010/main" val="3469292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2_Title Slide - No Brand GREEN">
    <p:bg>
      <p:bgPr>
        <a:solidFill>
          <a:srgbClr val="2E54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843406" y="1688451"/>
            <a:ext cx="10092818" cy="770455"/>
          </a:xfrm>
        </p:spPr>
        <p:txBody>
          <a:bodyPr anchor="t" anchorCtr="0"/>
          <a:lstStyle>
            <a:lvl1pPr algn="l">
              <a:lnSpc>
                <a:spcPct val="75000"/>
              </a:lnSpc>
              <a:defRPr sz="6000" b="1" i="0">
                <a:solidFill>
                  <a:schemeClr val="bg1"/>
                </a:solidFill>
                <a:latin typeface="Trebuchet MS" panose="020B0703020202090204" pitchFamily="34" charset="0"/>
              </a:defRPr>
            </a:lvl1pPr>
          </a:lstStyle>
          <a:p>
            <a:r>
              <a:rPr lang="en-US" dirty="0"/>
              <a:t>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843406" y="2696894"/>
            <a:ext cx="6423024" cy="770455"/>
          </a:xfrm>
          <a:prstGeom prst="rect">
            <a:avLst/>
          </a:prstGeom>
        </p:spPr>
        <p:txBody>
          <a:bodyPr/>
          <a:lstStyle>
            <a:lvl1pPr marL="0" indent="0" algn="l">
              <a:lnSpc>
                <a:spcPct val="75000"/>
              </a:lnSpc>
              <a:spcAft>
                <a:spcPts val="750"/>
              </a:spcAft>
              <a:buNone/>
              <a:defRPr sz="2800" b="1" i="0">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Rectangle 3">
            <a:extLst>
              <a:ext uri="{FF2B5EF4-FFF2-40B4-BE49-F238E27FC236}">
                <a16:creationId xmlns:a16="http://schemas.microsoft.com/office/drawing/2014/main" id="{F9F0F7C2-A67D-66EE-A016-8A7C4F2B2861}"/>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262AB665-068C-0F5D-1E24-C82BB249E09B}"/>
              </a:ext>
            </a:extLst>
          </p:cNvPr>
          <p:cNvSpPr txBox="1"/>
          <p:nvPr userDrawn="1"/>
        </p:nvSpPr>
        <p:spPr>
          <a:xfrm>
            <a:off x="5827366" y="6414295"/>
            <a:ext cx="6049893"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
        <p:nvSpPr>
          <p:cNvPr id="7" name="TextBox 6">
            <a:extLst>
              <a:ext uri="{FF2B5EF4-FFF2-40B4-BE49-F238E27FC236}">
                <a16:creationId xmlns:a16="http://schemas.microsoft.com/office/drawing/2014/main" id="{6BAFEEB6-0319-7858-24FB-8F1A2B0047C2}"/>
              </a:ext>
            </a:extLst>
          </p:cNvPr>
          <p:cNvSpPr txBox="1"/>
          <p:nvPr userDrawn="1"/>
        </p:nvSpPr>
        <p:spPr>
          <a:xfrm>
            <a:off x="3822192" y="2761488"/>
            <a:ext cx="0" cy="0"/>
          </a:xfrm>
          <a:prstGeom prst="rect">
            <a:avLst/>
          </a:prstGeom>
          <a:noFill/>
        </p:spPr>
        <p:txBody>
          <a:bodyPr wrap="none" lIns="0" tIns="0" rIns="0" bIns="0" rtlCol="0">
            <a:noAutofit/>
          </a:bodyPr>
          <a:lstStyle/>
          <a:p>
            <a:pPr algn="l"/>
            <a:endParaRPr lang="en-US" dirty="0"/>
          </a:p>
        </p:txBody>
      </p:sp>
      <p:sp>
        <p:nvSpPr>
          <p:cNvPr id="9" name="TextBox 8">
            <a:extLst>
              <a:ext uri="{FF2B5EF4-FFF2-40B4-BE49-F238E27FC236}">
                <a16:creationId xmlns:a16="http://schemas.microsoft.com/office/drawing/2014/main" id="{6A0A65DC-0CFD-1D54-9A49-4C9557469FB2}"/>
              </a:ext>
            </a:extLst>
          </p:cNvPr>
          <p:cNvSpPr txBox="1"/>
          <p:nvPr userDrawn="1"/>
        </p:nvSpPr>
        <p:spPr>
          <a:xfrm>
            <a:off x="2670048" y="2505456"/>
            <a:ext cx="0" cy="0"/>
          </a:xfrm>
          <a:prstGeom prst="rect">
            <a:avLst/>
          </a:prstGeom>
          <a:noFill/>
        </p:spPr>
        <p:txBody>
          <a:bodyPr wrap="none" lIns="0" tIns="0" rIns="0" bIns="0" rtlCol="0">
            <a:noAutofit/>
          </a:bodyPr>
          <a:lstStyle/>
          <a:p>
            <a:pPr algn="l"/>
            <a:endParaRPr lang="en-US" dirty="0"/>
          </a:p>
        </p:txBody>
      </p:sp>
      <p:sp>
        <p:nvSpPr>
          <p:cNvPr id="11" name="TextBox 10">
            <a:extLst>
              <a:ext uri="{FF2B5EF4-FFF2-40B4-BE49-F238E27FC236}">
                <a16:creationId xmlns:a16="http://schemas.microsoft.com/office/drawing/2014/main" id="{9EE332F5-1D65-2E83-0171-57EC3D11ABC0}"/>
              </a:ext>
            </a:extLst>
          </p:cNvPr>
          <p:cNvSpPr txBox="1"/>
          <p:nvPr userDrawn="1"/>
        </p:nvSpPr>
        <p:spPr>
          <a:xfrm>
            <a:off x="156479" y="6418998"/>
            <a:ext cx="2577929" cy="230183"/>
          </a:xfrm>
          <a:prstGeom prst="rect">
            <a:avLst/>
          </a:prstGeom>
          <a:noFill/>
        </p:spPr>
        <p:txBody>
          <a:bodyPr wrap="square" lIns="0" tIns="0" rIns="0" bIns="0" rtlCol="0">
            <a:noAutofit/>
          </a:bodyPr>
          <a:lstStyle/>
          <a:p>
            <a:pPr lvl="1" algn="ctr"/>
            <a:r>
              <a:rPr lang="en-GB" sz="1400" b="0" i="0" baseline="0" dirty="0" err="1">
                <a:solidFill>
                  <a:schemeClr val="bg1"/>
                </a:solidFill>
                <a:effectLst/>
                <a:latin typeface="Trebuchet MS" panose="020B0703020202090204" pitchFamily="34" charset="0"/>
              </a:rPr>
              <a:t>martin.reid@solent.ac.uk</a:t>
            </a:r>
            <a:endParaRPr lang="en-GB" sz="1400" baseline="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2487018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3_Title Slide - No Brand PURPLE">
    <p:bg>
      <p:bgPr>
        <a:solidFill>
          <a:srgbClr val="7030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843406" y="1688451"/>
            <a:ext cx="10092818" cy="770455"/>
          </a:xfrm>
        </p:spPr>
        <p:txBody>
          <a:bodyPr anchor="t" anchorCtr="0"/>
          <a:lstStyle>
            <a:lvl1pPr algn="l">
              <a:lnSpc>
                <a:spcPct val="75000"/>
              </a:lnSpc>
              <a:defRPr sz="6000" b="1" i="0">
                <a:solidFill>
                  <a:schemeClr val="bg1"/>
                </a:solidFill>
                <a:latin typeface="Trebuchet MS" panose="020B0703020202090204" pitchFamily="34" charset="0"/>
              </a:defRPr>
            </a:lvl1pPr>
          </a:lstStyle>
          <a:p>
            <a:r>
              <a:rPr lang="en-US" dirty="0"/>
              <a:t>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843406" y="2696894"/>
            <a:ext cx="6423024" cy="770455"/>
          </a:xfrm>
          <a:prstGeom prst="rect">
            <a:avLst/>
          </a:prstGeom>
        </p:spPr>
        <p:txBody>
          <a:bodyPr/>
          <a:lstStyle>
            <a:lvl1pPr marL="0" indent="0" algn="l">
              <a:lnSpc>
                <a:spcPct val="75000"/>
              </a:lnSpc>
              <a:spcAft>
                <a:spcPts val="750"/>
              </a:spcAft>
              <a:buNone/>
              <a:defRPr sz="2800" b="1" i="0">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Rectangle 3">
            <a:extLst>
              <a:ext uri="{FF2B5EF4-FFF2-40B4-BE49-F238E27FC236}">
                <a16:creationId xmlns:a16="http://schemas.microsoft.com/office/drawing/2014/main" id="{F9F0F7C2-A67D-66EE-A016-8A7C4F2B2861}"/>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262AB665-068C-0F5D-1E24-C82BB249E09B}"/>
              </a:ext>
            </a:extLst>
          </p:cNvPr>
          <p:cNvSpPr txBox="1"/>
          <p:nvPr userDrawn="1"/>
        </p:nvSpPr>
        <p:spPr>
          <a:xfrm>
            <a:off x="5827366" y="6414295"/>
            <a:ext cx="6049893"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
        <p:nvSpPr>
          <p:cNvPr id="7" name="TextBox 6">
            <a:extLst>
              <a:ext uri="{FF2B5EF4-FFF2-40B4-BE49-F238E27FC236}">
                <a16:creationId xmlns:a16="http://schemas.microsoft.com/office/drawing/2014/main" id="{6BAFEEB6-0319-7858-24FB-8F1A2B0047C2}"/>
              </a:ext>
            </a:extLst>
          </p:cNvPr>
          <p:cNvSpPr txBox="1"/>
          <p:nvPr userDrawn="1"/>
        </p:nvSpPr>
        <p:spPr>
          <a:xfrm>
            <a:off x="3822192" y="2761488"/>
            <a:ext cx="0" cy="0"/>
          </a:xfrm>
          <a:prstGeom prst="rect">
            <a:avLst/>
          </a:prstGeom>
          <a:noFill/>
        </p:spPr>
        <p:txBody>
          <a:bodyPr wrap="none" lIns="0" tIns="0" rIns="0" bIns="0" rtlCol="0">
            <a:noAutofit/>
          </a:bodyPr>
          <a:lstStyle/>
          <a:p>
            <a:pPr algn="l"/>
            <a:endParaRPr lang="en-US" dirty="0"/>
          </a:p>
        </p:txBody>
      </p:sp>
      <p:sp>
        <p:nvSpPr>
          <p:cNvPr id="9" name="TextBox 8">
            <a:extLst>
              <a:ext uri="{FF2B5EF4-FFF2-40B4-BE49-F238E27FC236}">
                <a16:creationId xmlns:a16="http://schemas.microsoft.com/office/drawing/2014/main" id="{6A0A65DC-0CFD-1D54-9A49-4C9557469FB2}"/>
              </a:ext>
            </a:extLst>
          </p:cNvPr>
          <p:cNvSpPr txBox="1"/>
          <p:nvPr userDrawn="1"/>
        </p:nvSpPr>
        <p:spPr>
          <a:xfrm>
            <a:off x="2670048" y="2505456"/>
            <a:ext cx="0" cy="0"/>
          </a:xfrm>
          <a:prstGeom prst="rect">
            <a:avLst/>
          </a:prstGeom>
          <a:noFill/>
        </p:spPr>
        <p:txBody>
          <a:bodyPr wrap="none" lIns="0" tIns="0" rIns="0" bIns="0" rtlCol="0">
            <a:noAutofit/>
          </a:bodyPr>
          <a:lstStyle/>
          <a:p>
            <a:pPr algn="l"/>
            <a:endParaRPr lang="en-US" dirty="0"/>
          </a:p>
        </p:txBody>
      </p:sp>
      <p:sp>
        <p:nvSpPr>
          <p:cNvPr id="11" name="TextBox 10">
            <a:extLst>
              <a:ext uri="{FF2B5EF4-FFF2-40B4-BE49-F238E27FC236}">
                <a16:creationId xmlns:a16="http://schemas.microsoft.com/office/drawing/2014/main" id="{9EE332F5-1D65-2E83-0171-57EC3D11ABC0}"/>
              </a:ext>
            </a:extLst>
          </p:cNvPr>
          <p:cNvSpPr txBox="1"/>
          <p:nvPr userDrawn="1"/>
        </p:nvSpPr>
        <p:spPr>
          <a:xfrm>
            <a:off x="156479" y="6418998"/>
            <a:ext cx="2577929" cy="230183"/>
          </a:xfrm>
          <a:prstGeom prst="rect">
            <a:avLst/>
          </a:prstGeom>
          <a:noFill/>
        </p:spPr>
        <p:txBody>
          <a:bodyPr wrap="square" lIns="0" tIns="0" rIns="0" bIns="0" rtlCol="0">
            <a:noAutofit/>
          </a:bodyPr>
          <a:lstStyle/>
          <a:p>
            <a:pPr lvl="1" algn="ctr"/>
            <a:r>
              <a:rPr lang="en-GB" sz="1400" b="0" i="0" baseline="0" dirty="0" err="1">
                <a:solidFill>
                  <a:schemeClr val="bg1"/>
                </a:solidFill>
                <a:effectLst/>
                <a:latin typeface="Trebuchet MS" panose="020B0703020202090204" pitchFamily="34" charset="0"/>
              </a:rPr>
              <a:t>martin.reid@solent.ac.uk</a:t>
            </a:r>
            <a:endParaRPr lang="en-GB" sz="1400" baseline="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3112989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4_Title Slide - No Brand ORANGE">
    <p:bg>
      <p:bgPr>
        <a:solidFill>
          <a:srgbClr val="D04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843406" y="1688451"/>
            <a:ext cx="10092818" cy="770455"/>
          </a:xfrm>
        </p:spPr>
        <p:txBody>
          <a:bodyPr anchor="t" anchorCtr="0"/>
          <a:lstStyle>
            <a:lvl1pPr algn="l">
              <a:lnSpc>
                <a:spcPct val="75000"/>
              </a:lnSpc>
              <a:defRPr sz="6000" b="1" i="0">
                <a:solidFill>
                  <a:schemeClr val="bg1"/>
                </a:solidFill>
                <a:latin typeface="Trebuchet MS" panose="020B0703020202090204" pitchFamily="34" charset="0"/>
              </a:defRPr>
            </a:lvl1pPr>
          </a:lstStyle>
          <a:p>
            <a:r>
              <a:rPr lang="en-US" dirty="0"/>
              <a:t>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843406" y="2696894"/>
            <a:ext cx="6423024" cy="770455"/>
          </a:xfrm>
          <a:prstGeom prst="rect">
            <a:avLst/>
          </a:prstGeom>
        </p:spPr>
        <p:txBody>
          <a:bodyPr/>
          <a:lstStyle>
            <a:lvl1pPr marL="0" indent="0" algn="l">
              <a:lnSpc>
                <a:spcPct val="75000"/>
              </a:lnSpc>
              <a:spcAft>
                <a:spcPts val="750"/>
              </a:spcAft>
              <a:buNone/>
              <a:defRPr sz="2800" b="1" i="0">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Rectangle 3">
            <a:extLst>
              <a:ext uri="{FF2B5EF4-FFF2-40B4-BE49-F238E27FC236}">
                <a16:creationId xmlns:a16="http://schemas.microsoft.com/office/drawing/2014/main" id="{F9F0F7C2-A67D-66EE-A016-8A7C4F2B2861}"/>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262AB665-068C-0F5D-1E24-C82BB249E09B}"/>
              </a:ext>
            </a:extLst>
          </p:cNvPr>
          <p:cNvSpPr txBox="1"/>
          <p:nvPr userDrawn="1"/>
        </p:nvSpPr>
        <p:spPr>
          <a:xfrm>
            <a:off x="5827366" y="6414295"/>
            <a:ext cx="6049893"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
        <p:nvSpPr>
          <p:cNvPr id="7" name="TextBox 6">
            <a:extLst>
              <a:ext uri="{FF2B5EF4-FFF2-40B4-BE49-F238E27FC236}">
                <a16:creationId xmlns:a16="http://schemas.microsoft.com/office/drawing/2014/main" id="{6BAFEEB6-0319-7858-24FB-8F1A2B0047C2}"/>
              </a:ext>
            </a:extLst>
          </p:cNvPr>
          <p:cNvSpPr txBox="1"/>
          <p:nvPr userDrawn="1"/>
        </p:nvSpPr>
        <p:spPr>
          <a:xfrm>
            <a:off x="3822192" y="2761488"/>
            <a:ext cx="0" cy="0"/>
          </a:xfrm>
          <a:prstGeom prst="rect">
            <a:avLst/>
          </a:prstGeom>
          <a:noFill/>
        </p:spPr>
        <p:txBody>
          <a:bodyPr wrap="none" lIns="0" tIns="0" rIns="0" bIns="0" rtlCol="0">
            <a:noAutofit/>
          </a:bodyPr>
          <a:lstStyle/>
          <a:p>
            <a:pPr algn="l"/>
            <a:endParaRPr lang="en-US" dirty="0"/>
          </a:p>
        </p:txBody>
      </p:sp>
      <p:sp>
        <p:nvSpPr>
          <p:cNvPr id="9" name="TextBox 8">
            <a:extLst>
              <a:ext uri="{FF2B5EF4-FFF2-40B4-BE49-F238E27FC236}">
                <a16:creationId xmlns:a16="http://schemas.microsoft.com/office/drawing/2014/main" id="{6A0A65DC-0CFD-1D54-9A49-4C9557469FB2}"/>
              </a:ext>
            </a:extLst>
          </p:cNvPr>
          <p:cNvSpPr txBox="1"/>
          <p:nvPr userDrawn="1"/>
        </p:nvSpPr>
        <p:spPr>
          <a:xfrm>
            <a:off x="2670048" y="2505456"/>
            <a:ext cx="0" cy="0"/>
          </a:xfrm>
          <a:prstGeom prst="rect">
            <a:avLst/>
          </a:prstGeom>
          <a:noFill/>
        </p:spPr>
        <p:txBody>
          <a:bodyPr wrap="none" lIns="0" tIns="0" rIns="0" bIns="0" rtlCol="0">
            <a:noAutofit/>
          </a:bodyPr>
          <a:lstStyle/>
          <a:p>
            <a:pPr algn="l"/>
            <a:endParaRPr lang="en-US" dirty="0"/>
          </a:p>
        </p:txBody>
      </p:sp>
      <p:sp>
        <p:nvSpPr>
          <p:cNvPr id="11" name="TextBox 10">
            <a:extLst>
              <a:ext uri="{FF2B5EF4-FFF2-40B4-BE49-F238E27FC236}">
                <a16:creationId xmlns:a16="http://schemas.microsoft.com/office/drawing/2014/main" id="{9EE332F5-1D65-2E83-0171-57EC3D11ABC0}"/>
              </a:ext>
            </a:extLst>
          </p:cNvPr>
          <p:cNvSpPr txBox="1"/>
          <p:nvPr userDrawn="1"/>
        </p:nvSpPr>
        <p:spPr>
          <a:xfrm>
            <a:off x="156479" y="6418998"/>
            <a:ext cx="2577929" cy="230183"/>
          </a:xfrm>
          <a:prstGeom prst="rect">
            <a:avLst/>
          </a:prstGeom>
          <a:noFill/>
        </p:spPr>
        <p:txBody>
          <a:bodyPr wrap="square" lIns="0" tIns="0" rIns="0" bIns="0" rtlCol="0">
            <a:noAutofit/>
          </a:bodyPr>
          <a:lstStyle/>
          <a:p>
            <a:pPr lvl="1" algn="ctr"/>
            <a:r>
              <a:rPr lang="en-GB" sz="1400" b="0" i="0" baseline="0" dirty="0" err="1">
                <a:solidFill>
                  <a:schemeClr val="bg1"/>
                </a:solidFill>
                <a:effectLst/>
                <a:latin typeface="Trebuchet MS" panose="020B0703020202090204" pitchFamily="34" charset="0"/>
              </a:rPr>
              <a:t>martin.reid@solent.ac.uk</a:t>
            </a:r>
            <a:endParaRPr lang="en-GB" sz="1400" baseline="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3461289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Option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6C72F4-CF58-4FA3-C855-1A72A223FA7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66EF1A-C823-49F8-5E01-F1777EEB28E6}"/>
              </a:ext>
            </a:extLst>
          </p:cNvPr>
          <p:cNvSpPr>
            <a:spLocks noGrp="1"/>
          </p:cNvSpPr>
          <p:nvPr>
            <p:ph type="ctrTitle"/>
          </p:nvPr>
        </p:nvSpPr>
        <p:spPr>
          <a:xfrm>
            <a:off x="587375" y="702819"/>
            <a:ext cx="6839585" cy="1422398"/>
          </a:xfrm>
        </p:spPr>
        <p:txBody>
          <a:bodyPr anchor="t" anchorCtr="0"/>
          <a:lstStyle>
            <a:lvl1pPr algn="l">
              <a:lnSpc>
                <a:spcPct val="75000"/>
              </a:lnSpc>
              <a:defRPr sz="6000" b="1">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587375" y="2303639"/>
            <a:ext cx="6839586" cy="770455"/>
          </a:xfrm>
          <a:prstGeom prst="rect">
            <a:avLst/>
          </a:prstGeom>
        </p:spPr>
        <p:txBody>
          <a:bodyPr/>
          <a:lstStyle>
            <a:lvl1pPr marL="0" indent="0" algn="l">
              <a:lnSpc>
                <a:spcPct val="75000"/>
              </a:lnSpc>
              <a:spcAft>
                <a:spcPts val="750"/>
              </a:spcAft>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9" name="Picture 8" descr="A black and white logo&#10;&#10;Description automatically generated with medium confidence">
            <a:extLst>
              <a:ext uri="{FF2B5EF4-FFF2-40B4-BE49-F238E27FC236}">
                <a16:creationId xmlns:a16="http://schemas.microsoft.com/office/drawing/2014/main" id="{80250102-394B-333B-E368-C6EA5955CB2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67950" y="5611481"/>
            <a:ext cx="1231900" cy="630419"/>
          </a:xfrm>
          <a:prstGeom prst="rect">
            <a:avLst/>
          </a:prstGeom>
        </p:spPr>
      </p:pic>
      <p:pic>
        <p:nvPicPr>
          <p:cNvPr id="8" name="Picture 7">
            <a:extLst>
              <a:ext uri="{FF2B5EF4-FFF2-40B4-BE49-F238E27FC236}">
                <a16:creationId xmlns:a16="http://schemas.microsoft.com/office/drawing/2014/main" id="{890B8E8B-AC79-E913-BEEF-C8C8E3B6027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57530" y="441287"/>
            <a:ext cx="1347095" cy="1347095"/>
          </a:xfrm>
          <a:prstGeom prst="rect">
            <a:avLst/>
          </a:prstGeom>
        </p:spPr>
      </p:pic>
    </p:spTree>
    <p:extLst>
      <p:ext uri="{BB962C8B-B14F-4D97-AF65-F5344CB8AC3E}">
        <p14:creationId xmlns:p14="http://schemas.microsoft.com/office/powerpoint/2010/main" val="245739240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3">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B5754187-86CA-470F-1BF1-8B10E82DEDA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89650" cy="6858000"/>
          </a:xfrm>
          <a:prstGeom prst="rect">
            <a:avLst/>
          </a:prstGeom>
        </p:spPr>
      </p:pic>
      <p:sp>
        <p:nvSpPr>
          <p:cNvPr id="9" name="Picture Placeholder 8">
            <a:extLst>
              <a:ext uri="{FF2B5EF4-FFF2-40B4-BE49-F238E27FC236}">
                <a16:creationId xmlns:a16="http://schemas.microsoft.com/office/drawing/2014/main" id="{6654942B-3608-59AB-590E-2BA85A629002}"/>
              </a:ext>
            </a:extLst>
          </p:cNvPr>
          <p:cNvSpPr>
            <a:spLocks noGrp="1"/>
          </p:cNvSpPr>
          <p:nvPr>
            <p:ph type="pic" sz="quarter" idx="10"/>
          </p:nvPr>
        </p:nvSpPr>
        <p:spPr>
          <a:xfrm>
            <a:off x="6092826" y="0"/>
            <a:ext cx="6099174" cy="6858000"/>
          </a:xfrm>
          <a:solidFill>
            <a:schemeClr val="accent1"/>
          </a:solidFill>
        </p:spPr>
        <p:txBody>
          <a:bodyPr anchor="ctr" anchorCtr="0"/>
          <a:lstStyle>
            <a:lvl1pPr algn="ctr">
              <a:defRPr>
                <a:solidFill>
                  <a:schemeClr val="bg1"/>
                </a:solidFill>
              </a:defRPr>
            </a:lvl1pPr>
          </a:lstStyle>
          <a:p>
            <a:endParaRPr lang="en-GB" dirty="0"/>
          </a:p>
        </p:txBody>
      </p:sp>
      <p:sp>
        <p:nvSpPr>
          <p:cNvPr id="2" name="Title 1">
            <a:extLst>
              <a:ext uri="{FF2B5EF4-FFF2-40B4-BE49-F238E27FC236}">
                <a16:creationId xmlns:a16="http://schemas.microsoft.com/office/drawing/2014/main" id="{6B66EF1A-C823-49F8-5E01-F1777EEB28E6}"/>
              </a:ext>
            </a:extLst>
          </p:cNvPr>
          <p:cNvSpPr>
            <a:spLocks noGrp="1"/>
          </p:cNvSpPr>
          <p:nvPr>
            <p:ph type="ctrTitle"/>
          </p:nvPr>
        </p:nvSpPr>
        <p:spPr>
          <a:xfrm>
            <a:off x="593162" y="699012"/>
            <a:ext cx="5329238" cy="1199236"/>
          </a:xfrm>
        </p:spPr>
        <p:txBody>
          <a:bodyPr anchor="t" anchorCtr="0"/>
          <a:lstStyle>
            <a:lvl1pPr algn="l">
              <a:lnSpc>
                <a:spcPct val="75000"/>
              </a:lnSpc>
              <a:defRPr sz="5000" b="1">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587374" y="2112670"/>
            <a:ext cx="5329239" cy="979242"/>
          </a:xfrm>
          <a:prstGeom prst="rect">
            <a:avLst/>
          </a:prstGeom>
        </p:spPr>
        <p:txBody>
          <a:bodyPr/>
          <a:lstStyle>
            <a:lvl1pPr marL="0" indent="0" algn="l">
              <a:lnSpc>
                <a:spcPct val="75000"/>
              </a:lnSpc>
              <a:spcAft>
                <a:spcPts val="750"/>
              </a:spcAft>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4" name="Picture 3">
            <a:extLst>
              <a:ext uri="{FF2B5EF4-FFF2-40B4-BE49-F238E27FC236}">
                <a16:creationId xmlns:a16="http://schemas.microsoft.com/office/drawing/2014/main" id="{5CB0982F-A5FE-9A99-5135-410A619B31D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57530" y="442063"/>
            <a:ext cx="1347095" cy="1347095"/>
          </a:xfrm>
          <a:prstGeom prst="rect">
            <a:avLst/>
          </a:prstGeom>
        </p:spPr>
      </p:pic>
    </p:spTree>
    <p:extLst>
      <p:ext uri="{BB962C8B-B14F-4D97-AF65-F5344CB8AC3E}">
        <p14:creationId xmlns:p14="http://schemas.microsoft.com/office/powerpoint/2010/main" val="3482073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Option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6C72F4-CF58-4FA3-C855-1A72A223FA7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66EF1A-C823-49F8-5E01-F1777EEB28E6}"/>
              </a:ext>
            </a:extLst>
          </p:cNvPr>
          <p:cNvSpPr>
            <a:spLocks noGrp="1"/>
          </p:cNvSpPr>
          <p:nvPr>
            <p:ph type="ctrTitle"/>
          </p:nvPr>
        </p:nvSpPr>
        <p:spPr>
          <a:xfrm>
            <a:off x="587375" y="702819"/>
            <a:ext cx="6839585" cy="1422398"/>
          </a:xfrm>
        </p:spPr>
        <p:txBody>
          <a:bodyPr anchor="t" anchorCtr="0"/>
          <a:lstStyle>
            <a:lvl1pPr algn="l">
              <a:lnSpc>
                <a:spcPct val="75000"/>
              </a:lnSpc>
              <a:defRPr sz="6000" b="1">
                <a:solidFill>
                  <a:schemeClr val="accent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587375" y="2303639"/>
            <a:ext cx="6839586" cy="770455"/>
          </a:xfrm>
          <a:prstGeom prst="rect">
            <a:avLst/>
          </a:prstGeom>
        </p:spPr>
        <p:txBody>
          <a:bodyPr/>
          <a:lstStyle>
            <a:lvl1pPr marL="0" indent="0" algn="l">
              <a:lnSpc>
                <a:spcPct val="75000"/>
              </a:lnSpc>
              <a:spcAft>
                <a:spcPts val="750"/>
              </a:spcAft>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6" name="Picture 5">
            <a:extLst>
              <a:ext uri="{FF2B5EF4-FFF2-40B4-BE49-F238E27FC236}">
                <a16:creationId xmlns:a16="http://schemas.microsoft.com/office/drawing/2014/main" id="{BA5BF625-435A-706A-6F8C-A598B0B91C8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05500" y="5645150"/>
            <a:ext cx="1153076" cy="563867"/>
          </a:xfrm>
          <a:prstGeom prst="rect">
            <a:avLst/>
          </a:prstGeom>
        </p:spPr>
      </p:pic>
      <p:pic>
        <p:nvPicPr>
          <p:cNvPr id="7" name="Picture 6">
            <a:extLst>
              <a:ext uri="{FF2B5EF4-FFF2-40B4-BE49-F238E27FC236}">
                <a16:creationId xmlns:a16="http://schemas.microsoft.com/office/drawing/2014/main" id="{E32FA959-1A76-EFFD-0927-0ADFEE311A8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57531" y="442063"/>
            <a:ext cx="1347095" cy="1347095"/>
          </a:xfrm>
          <a:prstGeom prst="rect">
            <a:avLst/>
          </a:prstGeom>
        </p:spPr>
      </p:pic>
    </p:spTree>
    <p:extLst>
      <p:ext uri="{BB962C8B-B14F-4D97-AF65-F5344CB8AC3E}">
        <p14:creationId xmlns:p14="http://schemas.microsoft.com/office/powerpoint/2010/main" val="2290534841"/>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DD68B7-F2DB-01D3-F29D-6D42411279D1}"/>
              </a:ext>
            </a:extLst>
          </p:cNvPr>
          <p:cNvSpPr/>
          <p:nvPr userDrawn="1"/>
        </p:nvSpPr>
        <p:spPr>
          <a:xfrm>
            <a:off x="0" y="6200775"/>
            <a:ext cx="12192000" cy="657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85664ED8-AD21-7E85-7432-8AAED036637C}"/>
              </a:ext>
            </a:extLst>
          </p:cNvPr>
          <p:cNvSpPr>
            <a:spLocks noGrp="1"/>
          </p:cNvSpPr>
          <p:nvPr>
            <p:ph type="title"/>
          </p:nvPr>
        </p:nvSpPr>
        <p:spPr>
          <a:xfrm>
            <a:off x="606552" y="643966"/>
            <a:ext cx="5310061" cy="1064064"/>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BAD90EF4-9B4E-A23A-A98A-748E292D8DE3}"/>
              </a:ext>
            </a:extLst>
          </p:cNvPr>
          <p:cNvSpPr>
            <a:spLocks noGrp="1"/>
          </p:cNvSpPr>
          <p:nvPr>
            <p:ph type="dt" sz="half" idx="2"/>
          </p:nvPr>
        </p:nvSpPr>
        <p:spPr>
          <a:xfrm>
            <a:off x="4765675" y="6454630"/>
            <a:ext cx="726041" cy="190646"/>
          </a:xfrm>
          <a:prstGeom prst="rect">
            <a:avLst/>
          </a:prstGeom>
        </p:spPr>
        <p:txBody>
          <a:bodyPr vert="horz" lIns="0" tIns="0" rIns="0" bIns="0" rtlCol="0" anchor="t" anchorCtr="0"/>
          <a:lstStyle>
            <a:lvl1pPr algn="l">
              <a:defRPr sz="1000">
                <a:solidFill>
                  <a:schemeClr val="bg1"/>
                </a:solidFill>
              </a:defRPr>
            </a:lvl1pPr>
          </a:lstStyle>
          <a:p>
            <a:fld id="{F36E75EB-DC0B-7844-886B-D9E3565C673B}" type="datetime1">
              <a:rPr lang="en-GB" smtClean="0"/>
              <a:t>20/07/2023</a:t>
            </a:fld>
            <a:endParaRPr lang="en-GB" dirty="0"/>
          </a:p>
        </p:txBody>
      </p:sp>
      <p:sp>
        <p:nvSpPr>
          <p:cNvPr id="5" name="Footer Placeholder 4">
            <a:extLst>
              <a:ext uri="{FF2B5EF4-FFF2-40B4-BE49-F238E27FC236}">
                <a16:creationId xmlns:a16="http://schemas.microsoft.com/office/drawing/2014/main" id="{C7237F8B-67E1-5609-DF62-B61CBFF81A33}"/>
              </a:ext>
            </a:extLst>
          </p:cNvPr>
          <p:cNvSpPr>
            <a:spLocks noGrp="1"/>
          </p:cNvSpPr>
          <p:nvPr>
            <p:ph type="ftr" sz="quarter" idx="3"/>
          </p:nvPr>
        </p:nvSpPr>
        <p:spPr>
          <a:xfrm>
            <a:off x="599119" y="6454630"/>
            <a:ext cx="4114800" cy="190646"/>
          </a:xfrm>
          <a:prstGeom prst="rect">
            <a:avLst/>
          </a:prstGeom>
        </p:spPr>
        <p:txBody>
          <a:bodyPr vert="horz" lIns="0" tIns="0" rIns="0" bIns="0" rtlCol="0" anchor="t" anchorCtr="0"/>
          <a:lstStyle>
            <a:lvl1pPr algn="l">
              <a:defRPr sz="1000">
                <a:solidFill>
                  <a:schemeClr val="bg1"/>
                </a:solidFill>
              </a:defRPr>
            </a:lvl1pPr>
          </a:lstStyle>
          <a:p>
            <a:r>
              <a:rPr lang="en-GB"/>
              <a:t>Document title goes here</a:t>
            </a:r>
            <a:endParaRPr lang="en-GB" dirty="0"/>
          </a:p>
        </p:txBody>
      </p:sp>
      <p:sp>
        <p:nvSpPr>
          <p:cNvPr id="6" name="Slide Number Placeholder 5">
            <a:extLst>
              <a:ext uri="{FF2B5EF4-FFF2-40B4-BE49-F238E27FC236}">
                <a16:creationId xmlns:a16="http://schemas.microsoft.com/office/drawing/2014/main" id="{5458F138-CC2A-2D24-87CC-8F7C89C4FDE2}"/>
              </a:ext>
            </a:extLst>
          </p:cNvPr>
          <p:cNvSpPr>
            <a:spLocks noGrp="1"/>
          </p:cNvSpPr>
          <p:nvPr>
            <p:ph type="sldNum" sz="quarter" idx="4"/>
          </p:nvPr>
        </p:nvSpPr>
        <p:spPr>
          <a:xfrm>
            <a:off x="11486410" y="6354690"/>
            <a:ext cx="486070" cy="365125"/>
          </a:xfrm>
          <a:prstGeom prst="rect">
            <a:avLst/>
          </a:prstGeom>
        </p:spPr>
        <p:txBody>
          <a:bodyPr vert="horz" lIns="0" tIns="0" rIns="0" bIns="0" rtlCol="0" anchor="ctr">
            <a:normAutofit/>
          </a:bodyPr>
          <a:lstStyle>
            <a:lvl1pPr algn="ctr">
              <a:defRPr sz="1050">
                <a:solidFill>
                  <a:schemeClr val="bg1"/>
                </a:solidFill>
              </a:defRPr>
            </a:lvl1pPr>
          </a:lstStyle>
          <a:p>
            <a:fld id="{4740549F-F38D-43A2-B780-492AA5F1A2EE}" type="slidenum">
              <a:rPr lang="en-GB" smtClean="0"/>
              <a:pPr/>
              <a:t>‹#›</a:t>
            </a:fld>
            <a:endParaRPr lang="en-GB" dirty="0"/>
          </a:p>
        </p:txBody>
      </p:sp>
      <p:sp>
        <p:nvSpPr>
          <p:cNvPr id="7" name="TextBox 6">
            <a:extLst>
              <a:ext uri="{FF2B5EF4-FFF2-40B4-BE49-F238E27FC236}">
                <a16:creationId xmlns:a16="http://schemas.microsoft.com/office/drawing/2014/main" id="{59FE6141-AFD7-14C4-04DB-D24BFF931FAA}"/>
              </a:ext>
            </a:extLst>
          </p:cNvPr>
          <p:cNvSpPr txBox="1"/>
          <p:nvPr userDrawn="1"/>
        </p:nvSpPr>
        <p:spPr>
          <a:xfrm>
            <a:off x="6275388" y="6454630"/>
            <a:ext cx="1483242" cy="369332"/>
          </a:xfrm>
          <a:prstGeom prst="rect">
            <a:avLst/>
          </a:prstGeom>
          <a:noFill/>
        </p:spPr>
        <p:txBody>
          <a:bodyPr wrap="square" lIns="0" tIns="0" rIns="0" bIns="0" rtlCol="0">
            <a:noAutofit/>
          </a:bodyPr>
          <a:lstStyle/>
          <a:p>
            <a:r>
              <a:rPr lang="en-GB" sz="950" dirty="0">
                <a:solidFill>
                  <a:schemeClr val="bg1"/>
                </a:solidFill>
              </a:rPr>
              <a:t>Solent </a:t>
            </a:r>
            <a:r>
              <a:rPr lang="en-GB" sz="1000" baseline="0" dirty="0">
                <a:solidFill>
                  <a:schemeClr val="bg1"/>
                </a:solidFill>
              </a:rPr>
              <a:t>University</a:t>
            </a:r>
          </a:p>
        </p:txBody>
      </p:sp>
      <p:sp>
        <p:nvSpPr>
          <p:cNvPr id="9" name="Oval 8">
            <a:extLst>
              <a:ext uri="{FF2B5EF4-FFF2-40B4-BE49-F238E27FC236}">
                <a16:creationId xmlns:a16="http://schemas.microsoft.com/office/drawing/2014/main" id="{05F7460A-588B-F446-EF96-0505179EABF0}"/>
              </a:ext>
            </a:extLst>
          </p:cNvPr>
          <p:cNvSpPr/>
          <p:nvPr userDrawn="1"/>
        </p:nvSpPr>
        <p:spPr>
          <a:xfrm>
            <a:off x="11557000" y="6359525"/>
            <a:ext cx="349250" cy="34925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Background pattern&#10;&#10;Description automatically generated">
            <a:extLst>
              <a:ext uri="{FF2B5EF4-FFF2-40B4-BE49-F238E27FC236}">
                <a16:creationId xmlns:a16="http://schemas.microsoft.com/office/drawing/2014/main" id="{FD5E2B48-D8E1-AB0D-234A-E0CD5599E316}"/>
              </a:ext>
            </a:extLst>
          </p:cNvPr>
          <p:cNvPicPr>
            <a:picLocks noChangeAspect="1"/>
          </p:cNvPicPr>
          <p:nvPr userDrawn="1"/>
        </p:nvPicPr>
        <p:blipFill>
          <a:blip r:embed="rId38" cstate="email">
            <a:extLst>
              <a:ext uri="{28A0092B-C50C-407E-A947-70E740481C1C}">
                <a14:useLocalDpi xmlns:a14="http://schemas.microsoft.com/office/drawing/2010/main"/>
              </a:ext>
            </a:extLst>
          </a:blip>
          <a:stretch>
            <a:fillRect/>
          </a:stretch>
        </p:blipFill>
        <p:spPr>
          <a:xfrm>
            <a:off x="8734063" y="6210300"/>
            <a:ext cx="2406650" cy="647700"/>
          </a:xfrm>
          <a:prstGeom prst="rect">
            <a:avLst/>
          </a:prstGeom>
        </p:spPr>
      </p:pic>
      <p:sp>
        <p:nvSpPr>
          <p:cNvPr id="8" name="Text Placeholder 7">
            <a:extLst>
              <a:ext uri="{FF2B5EF4-FFF2-40B4-BE49-F238E27FC236}">
                <a16:creationId xmlns:a16="http://schemas.microsoft.com/office/drawing/2014/main" id="{08A10A05-21A0-B473-2CD6-648DED8E5FC8}"/>
              </a:ext>
            </a:extLst>
          </p:cNvPr>
          <p:cNvSpPr>
            <a:spLocks noGrp="1"/>
          </p:cNvSpPr>
          <p:nvPr>
            <p:ph type="body" idx="1"/>
          </p:nvPr>
        </p:nvSpPr>
        <p:spPr>
          <a:xfrm>
            <a:off x="587375" y="1886008"/>
            <a:ext cx="5329238" cy="4057723"/>
          </a:xfrm>
          <a:prstGeom prst="rect">
            <a:avLst/>
          </a:prstGeom>
        </p:spPr>
        <p:txBody>
          <a:bodyPr vert="horz" lIns="0" tIns="0" rIns="0" bIns="0" rtlCol="0">
            <a:noAutofit/>
          </a:bodyPr>
          <a:lstStyle/>
          <a:p>
            <a:pPr lvl="0"/>
            <a:r>
              <a:rPr lang="en-GB" dirty="0"/>
              <a:t>Click to edit body copy style</a:t>
            </a:r>
          </a:p>
          <a:p>
            <a:pPr lvl="1"/>
            <a:r>
              <a:rPr lang="en-GB" dirty="0"/>
              <a:t>Bullet level 1</a:t>
            </a:r>
          </a:p>
          <a:p>
            <a:pPr lvl="2"/>
            <a:r>
              <a:rPr lang="en-GB" dirty="0"/>
              <a:t>Bullet level 2</a:t>
            </a:r>
          </a:p>
          <a:p>
            <a:pPr lvl="3"/>
            <a:r>
              <a:rPr lang="en-GB" dirty="0"/>
              <a:t>Bullet level 3</a:t>
            </a:r>
          </a:p>
          <a:p>
            <a:pPr lvl="4"/>
            <a:r>
              <a:rPr lang="en-GB" dirty="0"/>
              <a:t>Click to edit subhead level 1</a:t>
            </a:r>
          </a:p>
        </p:txBody>
      </p:sp>
    </p:spTree>
    <p:extLst>
      <p:ext uri="{BB962C8B-B14F-4D97-AF65-F5344CB8AC3E}">
        <p14:creationId xmlns:p14="http://schemas.microsoft.com/office/powerpoint/2010/main" val="3561467932"/>
      </p:ext>
    </p:extLst>
  </p:cSld>
  <p:clrMap bg1="lt1" tx1="dk1" bg2="lt2" tx2="dk2" accent1="accent1" accent2="accent2" accent3="accent3" accent4="accent4" accent5="accent5" accent6="accent6" hlink="hlink" folHlink="folHlink"/>
  <p:sldLayoutIdLst>
    <p:sldLayoutId id="2147483649" r:id="rId1"/>
    <p:sldLayoutId id="2147483679" r:id="rId2"/>
    <p:sldLayoutId id="2147483688" r:id="rId3"/>
    <p:sldLayoutId id="2147483689" r:id="rId4"/>
    <p:sldLayoutId id="2147483690" r:id="rId5"/>
    <p:sldLayoutId id="2147483691" r:id="rId6"/>
    <p:sldLayoutId id="2147483661" r:id="rId7"/>
    <p:sldLayoutId id="2147483660" r:id="rId8"/>
    <p:sldLayoutId id="2147483677" r:id="rId9"/>
    <p:sldLayoutId id="2147483675" r:id="rId10"/>
    <p:sldLayoutId id="2147483676" r:id="rId11"/>
    <p:sldLayoutId id="2147483650" r:id="rId12"/>
    <p:sldLayoutId id="2147483663" r:id="rId13"/>
    <p:sldLayoutId id="2147483664" r:id="rId14"/>
    <p:sldLayoutId id="2147483674" r:id="rId15"/>
    <p:sldLayoutId id="2147483665" r:id="rId16"/>
    <p:sldLayoutId id="2147483666" r:id="rId17"/>
    <p:sldLayoutId id="2147483667" r:id="rId18"/>
    <p:sldLayoutId id="2147483668" r:id="rId19"/>
    <p:sldLayoutId id="2147483669" r:id="rId20"/>
    <p:sldLayoutId id="2147483678" r:id="rId21"/>
    <p:sldLayoutId id="2147483682" r:id="rId22"/>
    <p:sldLayoutId id="2147483683" r:id="rId23"/>
    <p:sldLayoutId id="2147483684" r:id="rId24"/>
    <p:sldLayoutId id="2147483692" r:id="rId25"/>
    <p:sldLayoutId id="2147483685" r:id="rId26"/>
    <p:sldLayoutId id="2147483686" r:id="rId27"/>
    <p:sldLayoutId id="2147483687" r:id="rId28"/>
    <p:sldLayoutId id="2147483681" r:id="rId29"/>
    <p:sldLayoutId id="2147483670" r:id="rId30"/>
    <p:sldLayoutId id="2147483671" r:id="rId31"/>
    <p:sldLayoutId id="2147483672" r:id="rId32"/>
    <p:sldLayoutId id="2147483673" r:id="rId33"/>
    <p:sldLayoutId id="2147483680" r:id="rId34"/>
    <p:sldLayoutId id="2147483693" r:id="rId35"/>
    <p:sldLayoutId id="2147483694" r:id="rId36"/>
  </p:sldLayoutIdLst>
  <p:hf hdr="0" dt="0"/>
  <p:txStyles>
    <p:titleStyle>
      <a:lvl1pPr algn="l" defTabSz="914400" rtl="0" eaLnBrk="1" latinLnBrk="0" hangingPunct="1">
        <a:lnSpc>
          <a:spcPct val="85000"/>
        </a:lnSpc>
        <a:spcBef>
          <a:spcPct val="0"/>
        </a:spcBef>
        <a:buNone/>
        <a:defRPr sz="4000" b="0" kern="1200" spc="-5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0"/>
        </a:spcBef>
        <a:spcAft>
          <a:spcPts val="1400"/>
        </a:spcAft>
        <a:buFontTx/>
        <a:buNone/>
        <a:defRPr lang="en-GB" sz="1800" kern="1200" spc="-20" baseline="0" noProof="0" dirty="0">
          <a:solidFill>
            <a:schemeClr val="tx1"/>
          </a:solidFill>
          <a:latin typeface="+mn-lt"/>
          <a:ea typeface="+mn-ea"/>
          <a:cs typeface="+mn-cs"/>
        </a:defRPr>
      </a:lvl1pPr>
      <a:lvl2pPr marL="180000" indent="-180000" algn="l" defTabSz="914400" rtl="0" eaLnBrk="1" latinLnBrk="0" hangingPunct="1">
        <a:lnSpc>
          <a:spcPct val="90000"/>
        </a:lnSpc>
        <a:spcBef>
          <a:spcPts val="0"/>
        </a:spcBef>
        <a:spcAft>
          <a:spcPts val="1400"/>
        </a:spcAft>
        <a:buClr>
          <a:schemeClr val="accent1"/>
        </a:buClr>
        <a:buSzPct val="105000"/>
        <a:buFont typeface="Arial" panose="020B0604020202020204" pitchFamily="34" charset="0"/>
        <a:buChar char="•"/>
        <a:defRPr lang="en-GB" sz="1800" kern="1200" spc="-20" noProof="0" dirty="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400"/>
        </a:spcAft>
        <a:buClr>
          <a:schemeClr val="accent1"/>
        </a:buClr>
        <a:buSzPct val="105000"/>
        <a:buFont typeface="Arial" panose="020B0604020202020204" pitchFamily="34" charset="0"/>
        <a:buChar char="•"/>
        <a:defRPr sz="1800" kern="1200" spc="-2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1400"/>
        </a:spcAft>
        <a:buClr>
          <a:schemeClr val="accent1"/>
        </a:buClr>
        <a:buSzPct val="105000"/>
        <a:buFont typeface="Arial" panose="020B0604020202020204" pitchFamily="34" charset="0"/>
        <a:buChar char="•"/>
        <a:defRPr sz="1800" kern="1200" spc="-20">
          <a:solidFill>
            <a:schemeClr val="tx1"/>
          </a:solidFill>
          <a:latin typeface="+mn-lt"/>
          <a:ea typeface="+mn-ea"/>
          <a:cs typeface="+mn-cs"/>
        </a:defRPr>
      </a:lvl4pPr>
      <a:lvl5pPr marL="0" indent="0" algn="l" defTabSz="914400" rtl="0" eaLnBrk="1" latinLnBrk="0" hangingPunct="1">
        <a:lnSpc>
          <a:spcPct val="90000"/>
        </a:lnSpc>
        <a:spcBef>
          <a:spcPts val="0"/>
        </a:spcBef>
        <a:spcAft>
          <a:spcPts val="1400"/>
        </a:spcAft>
        <a:buFontTx/>
        <a:buNone/>
        <a:defRPr sz="2400" b="1" kern="1200" spc="-2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06" userDrawn="1">
          <p15:clr>
            <a:srgbClr val="F26B43"/>
          </p15:clr>
        </p15:guide>
        <p15:guide id="2" pos="3840" userDrawn="1">
          <p15:clr>
            <a:srgbClr val="F26B43"/>
          </p15:clr>
        </p15:guide>
        <p15:guide id="3" pos="370" userDrawn="1">
          <p15:clr>
            <a:srgbClr val="F26B43"/>
          </p15:clr>
        </p15:guide>
        <p15:guide id="4" pos="3727" userDrawn="1">
          <p15:clr>
            <a:srgbClr val="F26B43"/>
          </p15:clr>
        </p15:guide>
        <p15:guide id="5" pos="3953" userDrawn="1">
          <p15:clr>
            <a:srgbClr val="F26B43"/>
          </p15:clr>
        </p15:guide>
        <p15:guide id="6" pos="731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8" Type="http://schemas.openxmlformats.org/officeDocument/2006/relationships/hyperlink" Target="https://refworks.proquest.com/" TargetMode="External"/><Relationship Id="rId3" Type="http://schemas.openxmlformats.org/officeDocument/2006/relationships/hyperlink" Target="https://slack.com/" TargetMode="External"/><Relationship Id="rId7" Type="http://schemas.openxmlformats.org/officeDocument/2006/relationships/hyperlink" Target="https://www.google.com/drive/" TargetMode="External"/><Relationship Id="rId12" Type="http://schemas.openxmlformats.org/officeDocument/2006/relationships/image" Target="../media/image36.jpeg"/><Relationship Id="rId2" Type="http://schemas.openxmlformats.org/officeDocument/2006/relationships/hyperlink" Target="https://www.onenote.com/" TargetMode="External"/><Relationship Id="rId1" Type="http://schemas.openxmlformats.org/officeDocument/2006/relationships/slideLayout" Target="../slideLayouts/slideLayout25.xml"/><Relationship Id="rId6" Type="http://schemas.openxmlformats.org/officeDocument/2006/relationships/hyperlink" Target="https://office.live.com/" TargetMode="External"/><Relationship Id="rId11" Type="http://schemas.openxmlformats.org/officeDocument/2006/relationships/hyperlink" Target="https://scholar.google.co.uk/" TargetMode="External"/><Relationship Id="rId5" Type="http://schemas.openxmlformats.org/officeDocument/2006/relationships/hyperlink" Target="https://github.com/" TargetMode="External"/><Relationship Id="rId10" Type="http://schemas.openxmlformats.org/officeDocument/2006/relationships/hyperlink" Target="https://www.mendeley.com/" TargetMode="External"/><Relationship Id="rId4" Type="http://schemas.openxmlformats.org/officeDocument/2006/relationships/hyperlink" Target="https://www.notion.so/" TargetMode="External"/><Relationship Id="rId9" Type="http://schemas.openxmlformats.org/officeDocument/2006/relationships/hyperlink" Target="https://mybib.co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hyperlink" Target="http://dx.doi.org/10.1037/0022-3514.77.6.1121" TargetMode="Externa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hyperlink" Target="https://www.notion.so/" TargetMode="External"/><Relationship Id="rId2" Type="http://schemas.openxmlformats.org/officeDocument/2006/relationships/image" Target="../media/image44.pn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hyperlink" Target="https://www.notion.so/help/notion-for-education" TargetMode="External"/><Relationship Id="rId2" Type="http://schemas.openxmlformats.org/officeDocument/2006/relationships/image" Target="../media/image45.pn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hyperlink" Target="https://www.mendeley.com/" TargetMode="External"/><Relationship Id="rId2" Type="http://schemas.openxmlformats.org/officeDocument/2006/relationships/image" Target="../media/image46.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hyperlink" Target="https://www.mendeley.com/" TargetMode="External"/><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hyperlink" Target="https://elicit.org/" TargetMode="External"/><Relationship Id="rId2" Type="http://schemas.openxmlformats.org/officeDocument/2006/relationships/image" Target="../media/image50.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hyperlink" Target="https://github.com/" TargetMode="External"/><Relationship Id="rId2" Type="http://schemas.openxmlformats.org/officeDocument/2006/relationships/image" Target="../media/image51.pn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B821B-08D7-3C9A-B742-A174D9468BDC}"/>
              </a:ext>
            </a:extLst>
          </p:cNvPr>
          <p:cNvSpPr>
            <a:spLocks noGrp="1"/>
          </p:cNvSpPr>
          <p:nvPr>
            <p:ph type="ctrTitle" idx="4294967295"/>
          </p:nvPr>
        </p:nvSpPr>
        <p:spPr>
          <a:xfrm>
            <a:off x="587375" y="1671585"/>
            <a:ext cx="10633075" cy="2814638"/>
          </a:xfrm>
        </p:spPr>
        <p:txBody>
          <a:bodyPr/>
          <a:lstStyle/>
          <a:p>
            <a:pPr algn="l"/>
            <a:r>
              <a:rPr lang="en-GB" sz="8800" b="1" i="0" dirty="0">
                <a:solidFill>
                  <a:schemeClr val="bg1"/>
                </a:solidFill>
                <a:effectLst/>
                <a:latin typeface="+mn-lt"/>
              </a:rPr>
              <a:t>Project Planning</a:t>
            </a:r>
            <a:br>
              <a:rPr lang="en-GB" sz="8800" b="1" i="0" dirty="0">
                <a:solidFill>
                  <a:schemeClr val="bg1"/>
                </a:solidFill>
                <a:effectLst/>
                <a:latin typeface="+mn-lt"/>
              </a:rPr>
            </a:br>
            <a:r>
              <a:rPr lang="en-GB" sz="8800" b="1" i="0" dirty="0">
                <a:solidFill>
                  <a:schemeClr val="bg1"/>
                </a:solidFill>
                <a:effectLst/>
                <a:latin typeface="+mn-lt"/>
              </a:rPr>
              <a:t>&amp; Pilot Study</a:t>
            </a:r>
          </a:p>
        </p:txBody>
      </p:sp>
    </p:spTree>
    <p:extLst>
      <p:ext uri="{BB962C8B-B14F-4D97-AF65-F5344CB8AC3E}">
        <p14:creationId xmlns:p14="http://schemas.microsoft.com/office/powerpoint/2010/main" val="4288893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in front of a mountain&#10;&#10;Description automatically generated">
            <a:extLst>
              <a:ext uri="{FF2B5EF4-FFF2-40B4-BE49-F238E27FC236}">
                <a16:creationId xmlns:a16="http://schemas.microsoft.com/office/drawing/2014/main" id="{0E159583-0E15-D840-A04A-380E428F81D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14" y="0"/>
            <a:ext cx="12181172" cy="6858000"/>
          </a:xfrm>
          <a:prstGeom prst="rect">
            <a:avLst/>
          </a:prstGeom>
        </p:spPr>
      </p:pic>
      <p:sp>
        <p:nvSpPr>
          <p:cNvPr id="5" name="TextBox 4">
            <a:extLst>
              <a:ext uri="{FF2B5EF4-FFF2-40B4-BE49-F238E27FC236}">
                <a16:creationId xmlns:a16="http://schemas.microsoft.com/office/drawing/2014/main" id="{C34E99B3-FC5E-EA4B-8C68-C6EE3136D9AA}"/>
              </a:ext>
            </a:extLst>
          </p:cNvPr>
          <p:cNvSpPr txBox="1"/>
          <p:nvPr/>
        </p:nvSpPr>
        <p:spPr>
          <a:xfrm>
            <a:off x="0" y="936433"/>
            <a:ext cx="12192000" cy="3170099"/>
          </a:xfrm>
          <a:prstGeom prst="rect">
            <a:avLst/>
          </a:prstGeom>
          <a:solidFill>
            <a:srgbClr val="FF0000">
              <a:alpha val="61961"/>
            </a:srgbClr>
          </a:solidFill>
          <a:ln>
            <a:noFill/>
          </a:ln>
        </p:spPr>
        <p:txBody>
          <a:bodyPr wrap="square" rtlCol="0">
            <a:spAutoFit/>
          </a:bodyPr>
          <a:lstStyle/>
          <a:p>
            <a:pPr algn="ctr"/>
            <a:r>
              <a:rPr lang="en-US" sz="20000" dirty="0">
                <a:solidFill>
                  <a:schemeClr val="bg1"/>
                </a:solidFill>
                <a:latin typeface="Impact" panose="020B0806030902050204" pitchFamily="34" charset="0"/>
              </a:rPr>
              <a:t>THINK </a:t>
            </a:r>
          </a:p>
        </p:txBody>
      </p:sp>
    </p:spTree>
    <p:extLst>
      <p:ext uri="{BB962C8B-B14F-4D97-AF65-F5344CB8AC3E}">
        <p14:creationId xmlns:p14="http://schemas.microsoft.com/office/powerpoint/2010/main" val="214076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690F004E-6DDF-7A45-BB6B-C992CF0169B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14" y="0"/>
            <a:ext cx="12181172" cy="6858000"/>
          </a:xfrm>
          <a:prstGeom prst="rect">
            <a:avLst/>
          </a:prstGeom>
        </p:spPr>
      </p:pic>
      <p:sp>
        <p:nvSpPr>
          <p:cNvPr id="5" name="TextBox 4">
            <a:extLst>
              <a:ext uri="{FF2B5EF4-FFF2-40B4-BE49-F238E27FC236}">
                <a16:creationId xmlns:a16="http://schemas.microsoft.com/office/drawing/2014/main" id="{C34E99B3-FC5E-EA4B-8C68-C6EE3136D9AA}"/>
              </a:ext>
            </a:extLst>
          </p:cNvPr>
          <p:cNvSpPr txBox="1"/>
          <p:nvPr/>
        </p:nvSpPr>
        <p:spPr>
          <a:xfrm>
            <a:off x="0" y="936433"/>
            <a:ext cx="12192000" cy="3170099"/>
          </a:xfrm>
          <a:prstGeom prst="rect">
            <a:avLst/>
          </a:prstGeom>
          <a:solidFill>
            <a:srgbClr val="FF0000">
              <a:alpha val="61961"/>
            </a:srgbClr>
          </a:solidFill>
          <a:ln>
            <a:noFill/>
          </a:ln>
        </p:spPr>
        <p:txBody>
          <a:bodyPr wrap="square" rtlCol="0">
            <a:spAutoFit/>
          </a:bodyPr>
          <a:lstStyle/>
          <a:p>
            <a:pPr algn="ctr"/>
            <a:r>
              <a:rPr lang="en-US" sz="20000" dirty="0">
                <a:solidFill>
                  <a:schemeClr val="bg1"/>
                </a:solidFill>
                <a:latin typeface="Impact" panose="020B0806030902050204" pitchFamily="34" charset="0"/>
              </a:rPr>
              <a:t>PLAN</a:t>
            </a:r>
          </a:p>
        </p:txBody>
      </p:sp>
    </p:spTree>
    <p:extLst>
      <p:ext uri="{BB962C8B-B14F-4D97-AF65-F5344CB8AC3E}">
        <p14:creationId xmlns:p14="http://schemas.microsoft.com/office/powerpoint/2010/main" val="312713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shelf filled with books&#10;&#10;Description automatically generated">
            <a:extLst>
              <a:ext uri="{FF2B5EF4-FFF2-40B4-BE49-F238E27FC236}">
                <a16:creationId xmlns:a16="http://schemas.microsoft.com/office/drawing/2014/main" id="{6299AC7B-ABC0-B649-9FC9-E3566D00207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14" y="0"/>
            <a:ext cx="12181172" cy="6858000"/>
          </a:xfrm>
          <a:prstGeom prst="rect">
            <a:avLst/>
          </a:prstGeom>
        </p:spPr>
      </p:pic>
      <p:sp>
        <p:nvSpPr>
          <p:cNvPr id="5" name="TextBox 4">
            <a:extLst>
              <a:ext uri="{FF2B5EF4-FFF2-40B4-BE49-F238E27FC236}">
                <a16:creationId xmlns:a16="http://schemas.microsoft.com/office/drawing/2014/main" id="{C34E99B3-FC5E-EA4B-8C68-C6EE3136D9AA}"/>
              </a:ext>
            </a:extLst>
          </p:cNvPr>
          <p:cNvSpPr txBox="1"/>
          <p:nvPr/>
        </p:nvSpPr>
        <p:spPr>
          <a:xfrm>
            <a:off x="0" y="936433"/>
            <a:ext cx="12192000" cy="3170099"/>
          </a:xfrm>
          <a:prstGeom prst="rect">
            <a:avLst/>
          </a:prstGeom>
          <a:solidFill>
            <a:srgbClr val="FF0000">
              <a:alpha val="61961"/>
            </a:srgbClr>
          </a:solidFill>
          <a:ln>
            <a:noFill/>
          </a:ln>
        </p:spPr>
        <p:txBody>
          <a:bodyPr wrap="square" rtlCol="0">
            <a:spAutoFit/>
          </a:bodyPr>
          <a:lstStyle/>
          <a:p>
            <a:pPr algn="ctr"/>
            <a:r>
              <a:rPr lang="en-US" sz="20000" dirty="0">
                <a:solidFill>
                  <a:schemeClr val="bg1"/>
                </a:solidFill>
                <a:latin typeface="Impact" panose="020B0806030902050204" pitchFamily="34" charset="0"/>
              </a:rPr>
              <a:t>RESEARCH</a:t>
            </a:r>
          </a:p>
        </p:txBody>
      </p:sp>
    </p:spTree>
    <p:extLst>
      <p:ext uri="{BB962C8B-B14F-4D97-AF65-F5344CB8AC3E}">
        <p14:creationId xmlns:p14="http://schemas.microsoft.com/office/powerpoint/2010/main" val="331518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outdoor, person, holding&#10;&#10;Description automatically generated">
            <a:extLst>
              <a:ext uri="{FF2B5EF4-FFF2-40B4-BE49-F238E27FC236}">
                <a16:creationId xmlns:a16="http://schemas.microsoft.com/office/drawing/2014/main" id="{3D73D6F5-ABB3-394C-81F0-174E498891E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14" y="0"/>
            <a:ext cx="12181172" cy="6858000"/>
          </a:xfrm>
          <a:prstGeom prst="rect">
            <a:avLst/>
          </a:prstGeom>
        </p:spPr>
      </p:pic>
      <p:sp>
        <p:nvSpPr>
          <p:cNvPr id="5" name="TextBox 4">
            <a:extLst>
              <a:ext uri="{FF2B5EF4-FFF2-40B4-BE49-F238E27FC236}">
                <a16:creationId xmlns:a16="http://schemas.microsoft.com/office/drawing/2014/main" id="{C34E99B3-FC5E-EA4B-8C68-C6EE3136D9AA}"/>
              </a:ext>
            </a:extLst>
          </p:cNvPr>
          <p:cNvSpPr txBox="1"/>
          <p:nvPr/>
        </p:nvSpPr>
        <p:spPr>
          <a:xfrm>
            <a:off x="0" y="936433"/>
            <a:ext cx="12192000" cy="3170099"/>
          </a:xfrm>
          <a:prstGeom prst="rect">
            <a:avLst/>
          </a:prstGeom>
          <a:solidFill>
            <a:srgbClr val="FF0000">
              <a:alpha val="61961"/>
            </a:srgbClr>
          </a:solidFill>
          <a:ln>
            <a:noFill/>
          </a:ln>
        </p:spPr>
        <p:txBody>
          <a:bodyPr wrap="square" rtlCol="0">
            <a:spAutoFit/>
          </a:bodyPr>
          <a:lstStyle/>
          <a:p>
            <a:pPr algn="ctr"/>
            <a:r>
              <a:rPr lang="en-US" sz="20000" dirty="0">
                <a:solidFill>
                  <a:schemeClr val="bg1"/>
                </a:solidFill>
                <a:latin typeface="Impact" panose="020B0806030902050204" pitchFamily="34" charset="0"/>
              </a:rPr>
              <a:t>STUDY</a:t>
            </a:r>
          </a:p>
        </p:txBody>
      </p:sp>
    </p:spTree>
    <p:extLst>
      <p:ext uri="{BB962C8B-B14F-4D97-AF65-F5344CB8AC3E}">
        <p14:creationId xmlns:p14="http://schemas.microsoft.com/office/powerpoint/2010/main" val="402266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that is standing in the sand&#10;&#10;Description automatically generated">
            <a:extLst>
              <a:ext uri="{FF2B5EF4-FFF2-40B4-BE49-F238E27FC236}">
                <a16:creationId xmlns:a16="http://schemas.microsoft.com/office/drawing/2014/main" id="{10965260-DA37-6B4E-8707-95E7685B735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14" y="0"/>
            <a:ext cx="12181172" cy="6858000"/>
          </a:xfrm>
          <a:prstGeom prst="rect">
            <a:avLst/>
          </a:prstGeom>
        </p:spPr>
      </p:pic>
      <p:sp>
        <p:nvSpPr>
          <p:cNvPr id="5" name="TextBox 4">
            <a:extLst>
              <a:ext uri="{FF2B5EF4-FFF2-40B4-BE49-F238E27FC236}">
                <a16:creationId xmlns:a16="http://schemas.microsoft.com/office/drawing/2014/main" id="{C34E99B3-FC5E-EA4B-8C68-C6EE3136D9AA}"/>
              </a:ext>
            </a:extLst>
          </p:cNvPr>
          <p:cNvSpPr txBox="1"/>
          <p:nvPr/>
        </p:nvSpPr>
        <p:spPr>
          <a:xfrm>
            <a:off x="0" y="936433"/>
            <a:ext cx="12192000" cy="3170099"/>
          </a:xfrm>
          <a:prstGeom prst="rect">
            <a:avLst/>
          </a:prstGeom>
          <a:solidFill>
            <a:srgbClr val="FF0000">
              <a:alpha val="61961"/>
            </a:srgbClr>
          </a:solidFill>
          <a:ln>
            <a:noFill/>
          </a:ln>
        </p:spPr>
        <p:txBody>
          <a:bodyPr wrap="square" rtlCol="0">
            <a:spAutoFit/>
          </a:bodyPr>
          <a:lstStyle/>
          <a:p>
            <a:pPr algn="ctr"/>
            <a:r>
              <a:rPr lang="en-US" sz="20000" dirty="0">
                <a:solidFill>
                  <a:schemeClr val="bg1"/>
                </a:solidFill>
                <a:latin typeface="Impact" panose="020B0806030902050204" pitchFamily="34" charset="0"/>
              </a:rPr>
              <a:t>THINK </a:t>
            </a:r>
          </a:p>
        </p:txBody>
      </p:sp>
    </p:spTree>
    <p:extLst>
      <p:ext uri="{BB962C8B-B14F-4D97-AF65-F5344CB8AC3E}">
        <p14:creationId xmlns:p14="http://schemas.microsoft.com/office/powerpoint/2010/main" val="246088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mputer sitting on top of a wooden table&#10;&#10;Description automatically generated">
            <a:extLst>
              <a:ext uri="{FF2B5EF4-FFF2-40B4-BE49-F238E27FC236}">
                <a16:creationId xmlns:a16="http://schemas.microsoft.com/office/drawing/2014/main" id="{BD57E865-9B63-F349-89A4-834D8F1DB0A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14" y="0"/>
            <a:ext cx="12181172" cy="6858000"/>
          </a:xfrm>
          <a:prstGeom prst="rect">
            <a:avLst/>
          </a:prstGeom>
        </p:spPr>
      </p:pic>
      <p:sp>
        <p:nvSpPr>
          <p:cNvPr id="5" name="TextBox 4">
            <a:extLst>
              <a:ext uri="{FF2B5EF4-FFF2-40B4-BE49-F238E27FC236}">
                <a16:creationId xmlns:a16="http://schemas.microsoft.com/office/drawing/2014/main" id="{C34E99B3-FC5E-EA4B-8C68-C6EE3136D9AA}"/>
              </a:ext>
            </a:extLst>
          </p:cNvPr>
          <p:cNvSpPr txBox="1"/>
          <p:nvPr/>
        </p:nvSpPr>
        <p:spPr>
          <a:xfrm>
            <a:off x="0" y="936433"/>
            <a:ext cx="12192000" cy="3170099"/>
          </a:xfrm>
          <a:prstGeom prst="rect">
            <a:avLst/>
          </a:prstGeom>
          <a:solidFill>
            <a:srgbClr val="FF0000">
              <a:alpha val="61961"/>
            </a:srgbClr>
          </a:solidFill>
          <a:ln>
            <a:noFill/>
          </a:ln>
        </p:spPr>
        <p:txBody>
          <a:bodyPr wrap="square" rtlCol="0">
            <a:spAutoFit/>
          </a:bodyPr>
          <a:lstStyle/>
          <a:p>
            <a:pPr algn="ctr"/>
            <a:r>
              <a:rPr lang="en-US" sz="20000" dirty="0">
                <a:solidFill>
                  <a:schemeClr val="bg1"/>
                </a:solidFill>
                <a:latin typeface="Impact" panose="020B0806030902050204" pitchFamily="34" charset="0"/>
              </a:rPr>
              <a:t>SKILL UP</a:t>
            </a:r>
          </a:p>
        </p:txBody>
      </p:sp>
    </p:spTree>
    <p:extLst>
      <p:ext uri="{BB962C8B-B14F-4D97-AF65-F5344CB8AC3E}">
        <p14:creationId xmlns:p14="http://schemas.microsoft.com/office/powerpoint/2010/main" val="394359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lying on top of a book shelf&#10;&#10;Description automatically generated">
            <a:extLst>
              <a:ext uri="{FF2B5EF4-FFF2-40B4-BE49-F238E27FC236}">
                <a16:creationId xmlns:a16="http://schemas.microsoft.com/office/drawing/2014/main" id="{7E3833E0-1AF7-D045-82A0-194674B4978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14" y="0"/>
            <a:ext cx="12181172" cy="6858000"/>
          </a:xfrm>
          <a:prstGeom prst="rect">
            <a:avLst/>
          </a:prstGeom>
        </p:spPr>
      </p:pic>
      <p:sp>
        <p:nvSpPr>
          <p:cNvPr id="5" name="TextBox 4">
            <a:extLst>
              <a:ext uri="{FF2B5EF4-FFF2-40B4-BE49-F238E27FC236}">
                <a16:creationId xmlns:a16="http://schemas.microsoft.com/office/drawing/2014/main" id="{C34E99B3-FC5E-EA4B-8C68-C6EE3136D9AA}"/>
              </a:ext>
            </a:extLst>
          </p:cNvPr>
          <p:cNvSpPr txBox="1"/>
          <p:nvPr/>
        </p:nvSpPr>
        <p:spPr>
          <a:xfrm>
            <a:off x="0" y="936433"/>
            <a:ext cx="12192000" cy="3170099"/>
          </a:xfrm>
          <a:prstGeom prst="rect">
            <a:avLst/>
          </a:prstGeom>
          <a:solidFill>
            <a:srgbClr val="FF0000">
              <a:alpha val="61961"/>
            </a:srgbClr>
          </a:solidFill>
          <a:ln>
            <a:noFill/>
          </a:ln>
        </p:spPr>
        <p:txBody>
          <a:bodyPr wrap="square" rtlCol="0">
            <a:spAutoFit/>
          </a:bodyPr>
          <a:lstStyle/>
          <a:p>
            <a:pPr algn="ctr"/>
            <a:r>
              <a:rPr lang="en-US" sz="20000" dirty="0">
                <a:solidFill>
                  <a:schemeClr val="bg1"/>
                </a:solidFill>
                <a:latin typeface="Impact" panose="020B0806030902050204" pitchFamily="34" charset="0"/>
              </a:rPr>
              <a:t>READ</a:t>
            </a:r>
          </a:p>
        </p:txBody>
      </p:sp>
    </p:spTree>
    <p:extLst>
      <p:ext uri="{BB962C8B-B14F-4D97-AF65-F5344CB8AC3E}">
        <p14:creationId xmlns:p14="http://schemas.microsoft.com/office/powerpoint/2010/main" val="39819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mt="50000"/>
            <a:extLst>
              <a:ext uri="{28A0092B-C50C-407E-A947-70E740481C1C}">
                <a14:useLocalDpi xmlns:a14="http://schemas.microsoft.com/office/drawing/2010/main"/>
              </a:ext>
            </a:extLst>
          </a:blip>
          <a:srcRect/>
          <a:stretch/>
        </p:blipFill>
        <p:spPr>
          <a:xfrm>
            <a:off x="21" y="2"/>
            <a:ext cx="12191980" cy="6857999"/>
          </a:xfrm>
          <a:prstGeom prst="rect">
            <a:avLst/>
          </a:prstGeom>
          <a:solidFill>
            <a:schemeClr val="tx1"/>
          </a:solidFill>
        </p:spPr>
      </p:pic>
      <p:sp>
        <p:nvSpPr>
          <p:cNvPr id="2" name="Title 1"/>
          <p:cNvSpPr>
            <a:spLocks noGrp="1"/>
          </p:cNvSpPr>
          <p:nvPr>
            <p:ph type="ctrTitle"/>
          </p:nvPr>
        </p:nvSpPr>
        <p:spPr>
          <a:xfrm>
            <a:off x="4387349" y="1200152"/>
            <a:ext cx="6897171" cy="4457696"/>
          </a:xfrm>
        </p:spPr>
        <p:txBody>
          <a:bodyPr anchor="ctr">
            <a:normAutofit/>
          </a:bodyPr>
          <a:lstStyle/>
          <a:p>
            <a:pPr algn="l"/>
            <a:r>
              <a:rPr lang="en-US" sz="8000">
                <a:solidFill>
                  <a:srgbClr val="FFFFFF"/>
                </a:solidFill>
                <a:latin typeface="Trebuchet MS" charset="0"/>
                <a:ea typeface="Trebuchet MS" charset="0"/>
                <a:cs typeface="Trebuchet MS" charset="0"/>
              </a:rPr>
              <a:t>Logbook</a:t>
            </a:r>
          </a:p>
        </p:txBody>
      </p:sp>
      <p:sp>
        <p:nvSpPr>
          <p:cNvPr id="3" name="Subtitle 2"/>
          <p:cNvSpPr>
            <a:spLocks noGrp="1"/>
          </p:cNvSpPr>
          <p:nvPr>
            <p:ph type="subTitle" idx="1"/>
          </p:nvPr>
        </p:nvSpPr>
        <p:spPr>
          <a:xfrm>
            <a:off x="849965" y="1200152"/>
            <a:ext cx="2816535" cy="4457696"/>
          </a:xfrm>
        </p:spPr>
        <p:txBody>
          <a:bodyPr anchor="ctr">
            <a:normAutofit/>
          </a:bodyPr>
          <a:lstStyle/>
          <a:p>
            <a:pPr algn="r"/>
            <a:r>
              <a:rPr lang="en-US" sz="4000">
                <a:solidFill>
                  <a:srgbClr val="FFFFFF"/>
                </a:solidFill>
                <a:latin typeface="Trebuchet MS" charset="0"/>
                <a:ea typeface="Trebuchet MS" charset="0"/>
                <a:cs typeface="Trebuchet MS" charset="0"/>
              </a:rPr>
              <a:t>Project “Memory”</a:t>
            </a:r>
          </a:p>
        </p:txBody>
      </p:sp>
    </p:spTree>
    <p:extLst>
      <p:ext uri="{BB962C8B-B14F-4D97-AF65-F5344CB8AC3E}">
        <p14:creationId xmlns:p14="http://schemas.microsoft.com/office/powerpoint/2010/main" val="716797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idx="4294967295"/>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pPr>
            <a:r>
              <a:rPr lang="en-US" sz="8800" b="1" dirty="0">
                <a:solidFill>
                  <a:srgbClr val="FFFFFF"/>
                </a:solidFill>
              </a:rPr>
              <a:t>Project Library</a:t>
            </a:r>
          </a:p>
        </p:txBody>
      </p:sp>
      <p:sp>
        <p:nvSpPr>
          <p:cNvPr id="3" name="Subtitle 2"/>
          <p:cNvSpPr>
            <a:spLocks noGrp="1"/>
          </p:cNvSpPr>
          <p:nvPr>
            <p:ph type="subTitle" idx="4294967295"/>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algn="ctr">
              <a:spcBef>
                <a:spcPts val="1000"/>
              </a:spcBef>
            </a:pPr>
            <a:r>
              <a:rPr lang="en-US" sz="5400" b="1" dirty="0">
                <a:solidFill>
                  <a:srgbClr val="FFFFFF"/>
                </a:solidFill>
              </a:rPr>
              <a:t>Project “scrapbook”</a:t>
            </a:r>
          </a:p>
        </p:txBody>
      </p:sp>
    </p:spTree>
    <p:extLst>
      <p:ext uri="{BB962C8B-B14F-4D97-AF65-F5344CB8AC3E}">
        <p14:creationId xmlns:p14="http://schemas.microsoft.com/office/powerpoint/2010/main" val="3286610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63FE6F-518C-0E43-857C-A30417D5190A}"/>
              </a:ext>
            </a:extLst>
          </p:cNvPr>
          <p:cNvSpPr/>
          <p:nvPr/>
        </p:nvSpPr>
        <p:spPr>
          <a:xfrm>
            <a:off x="5783170" y="769810"/>
            <a:ext cx="6481590" cy="5318379"/>
          </a:xfrm>
          <a:prstGeom prst="rect">
            <a:avLst/>
          </a:prstGeom>
        </p:spPr>
        <p:txBody>
          <a:bodyPr wrap="square">
            <a:spAutoFit/>
          </a:bodyPr>
          <a:lstStyle/>
          <a:p>
            <a:pPr marR="350520">
              <a:lnSpc>
                <a:spcPct val="115000"/>
              </a:lnSpc>
              <a:spcAft>
                <a:spcPts val="0"/>
              </a:spcAft>
            </a:pPr>
            <a:r>
              <a:rPr lang="en-GB" sz="2400" u="sng" dirty="0">
                <a:solidFill>
                  <a:srgbClr val="0563C1"/>
                </a:solidFill>
                <a:latin typeface="Trebuchet MS" panose="020B0703020202090204" pitchFamily="34" charset="0"/>
                <a:ea typeface="Times New Roman" panose="02020603050405020304" pitchFamily="18" charset="0"/>
                <a:hlinkClick r:id="rId2"/>
              </a:rPr>
              <a:t>Microsoft OneNote</a:t>
            </a:r>
            <a:r>
              <a:rPr lang="en-GB" sz="2400" dirty="0">
                <a:latin typeface="Trebuchet MS" panose="020B0703020202090204" pitchFamily="34" charset="0"/>
                <a:ea typeface="Times New Roman" panose="02020603050405020304" pitchFamily="18" charset="0"/>
              </a:rPr>
              <a:t>, </a:t>
            </a:r>
            <a:r>
              <a:rPr lang="en-GB" sz="2400" u="sng" dirty="0">
                <a:solidFill>
                  <a:srgbClr val="0563C1"/>
                </a:solidFill>
                <a:latin typeface="Trebuchet MS" panose="020B0703020202090204" pitchFamily="34" charset="0"/>
                <a:ea typeface="Times New Roman" panose="02020603050405020304" pitchFamily="18" charset="0"/>
                <a:hlinkClick r:id="rId3"/>
              </a:rPr>
              <a:t>Slack</a:t>
            </a:r>
            <a:r>
              <a:rPr lang="en-GB" sz="2400" dirty="0">
                <a:latin typeface="Trebuchet MS" panose="020B0703020202090204" pitchFamily="34" charset="0"/>
                <a:ea typeface="Times New Roman" panose="02020603050405020304" pitchFamily="18" charset="0"/>
              </a:rPr>
              <a:t>, </a:t>
            </a:r>
            <a:r>
              <a:rPr lang="en-GB" sz="2400" u="sng" dirty="0">
                <a:solidFill>
                  <a:srgbClr val="0563C1"/>
                </a:solidFill>
                <a:latin typeface="Trebuchet MS" panose="020B0703020202090204" pitchFamily="34" charset="0"/>
                <a:ea typeface="Times New Roman" panose="02020603050405020304" pitchFamily="18" charset="0"/>
                <a:hlinkClick r:id="rId4"/>
              </a:rPr>
              <a:t>Notion,</a:t>
            </a:r>
            <a:r>
              <a:rPr lang="en-GB" sz="2400" dirty="0">
                <a:latin typeface="Trebuchet MS" panose="020B0703020202090204" pitchFamily="34" charset="0"/>
                <a:ea typeface="Times New Roman" panose="02020603050405020304" pitchFamily="18" charset="0"/>
              </a:rPr>
              <a:t> </a:t>
            </a:r>
            <a:r>
              <a:rPr lang="en-GB" sz="2400" u="sng" dirty="0">
                <a:solidFill>
                  <a:srgbClr val="0563C1"/>
                </a:solidFill>
                <a:latin typeface="Trebuchet MS" panose="020B0703020202090204" pitchFamily="34" charset="0"/>
                <a:ea typeface="Times New Roman" panose="02020603050405020304" pitchFamily="18" charset="0"/>
                <a:hlinkClick r:id="rId5"/>
              </a:rPr>
              <a:t>GitHub</a:t>
            </a:r>
            <a:r>
              <a:rPr lang="en-GB" sz="2400" dirty="0">
                <a:latin typeface="Trebuchet MS" panose="020B0703020202090204" pitchFamily="34" charset="0"/>
                <a:ea typeface="Times New Roman" panose="02020603050405020304" pitchFamily="18" charset="0"/>
              </a:rPr>
              <a:t> and cloud storage such as </a:t>
            </a:r>
            <a:r>
              <a:rPr lang="en-GB" sz="2400" u="sng" dirty="0">
                <a:solidFill>
                  <a:srgbClr val="0563C1"/>
                </a:solidFill>
                <a:latin typeface="Trebuchet MS" panose="020B0703020202090204" pitchFamily="34" charset="0"/>
                <a:ea typeface="Times New Roman" panose="02020603050405020304" pitchFamily="18" charset="0"/>
                <a:hlinkClick r:id="rId6"/>
              </a:rPr>
              <a:t>MicrosoftOne Drive</a:t>
            </a:r>
            <a:r>
              <a:rPr lang="en-GB" sz="2400" dirty="0">
                <a:latin typeface="Trebuchet MS" panose="020B0703020202090204" pitchFamily="34" charset="0"/>
                <a:ea typeface="Times New Roman" panose="02020603050405020304" pitchFamily="18" charset="0"/>
              </a:rPr>
              <a:t> and </a:t>
            </a:r>
            <a:r>
              <a:rPr lang="en-GB" sz="2400" u="sng" dirty="0">
                <a:solidFill>
                  <a:srgbClr val="0563C1"/>
                </a:solidFill>
                <a:latin typeface="Trebuchet MS" panose="020B0703020202090204" pitchFamily="34" charset="0"/>
                <a:ea typeface="Times New Roman" panose="02020603050405020304" pitchFamily="18" charset="0"/>
                <a:hlinkClick r:id="rId7"/>
              </a:rPr>
              <a:t>Google Drive</a:t>
            </a:r>
            <a:r>
              <a:rPr lang="en-GB" sz="2400" dirty="0">
                <a:latin typeface="Trebuchet MS" panose="020B0703020202090204" pitchFamily="34" charset="0"/>
                <a:ea typeface="Times New Roman" panose="02020603050405020304" pitchFamily="18" charset="0"/>
              </a:rPr>
              <a:t>. </a:t>
            </a:r>
          </a:p>
          <a:p>
            <a:pPr marR="350520">
              <a:lnSpc>
                <a:spcPct val="115000"/>
              </a:lnSpc>
              <a:spcAft>
                <a:spcPts val="0"/>
              </a:spcAft>
            </a:pPr>
            <a:r>
              <a:rPr lang="en-GB" sz="2400" dirty="0">
                <a:latin typeface="Trebuchet MS" panose="020B0703020202090204" pitchFamily="34" charset="0"/>
                <a:ea typeface="Times New Roman" panose="02020603050405020304" pitchFamily="18" charset="0"/>
              </a:rPr>
              <a:t> </a:t>
            </a:r>
          </a:p>
          <a:p>
            <a:pPr marR="350520">
              <a:lnSpc>
                <a:spcPct val="115000"/>
              </a:lnSpc>
              <a:spcAft>
                <a:spcPts val="0"/>
              </a:spcAft>
            </a:pPr>
            <a:r>
              <a:rPr lang="en-GB" sz="2400" dirty="0">
                <a:latin typeface="Trebuchet MS" panose="020B0703020202090204" pitchFamily="34" charset="0"/>
                <a:ea typeface="Times New Roman" panose="02020603050405020304" pitchFamily="18" charset="0"/>
              </a:rPr>
              <a:t>There are several tools to help you create reference, bibliography lists and add Citations in MS Word and Google Docs such should as </a:t>
            </a:r>
            <a:r>
              <a:rPr lang="en-GB" sz="2400" u="sng" dirty="0">
                <a:solidFill>
                  <a:srgbClr val="0563C1"/>
                </a:solidFill>
                <a:latin typeface="Trebuchet MS" panose="020B0703020202090204" pitchFamily="34" charset="0"/>
                <a:ea typeface="Times New Roman" panose="02020603050405020304" pitchFamily="18" charset="0"/>
                <a:hlinkClick r:id="rId8"/>
              </a:rPr>
              <a:t>ProQuest RefWorks</a:t>
            </a:r>
            <a:r>
              <a:rPr lang="en-GB" sz="2400" dirty="0">
                <a:latin typeface="Trebuchet MS" panose="020B0703020202090204" pitchFamily="34" charset="0"/>
                <a:ea typeface="Times New Roman" panose="02020603050405020304" pitchFamily="18" charset="0"/>
              </a:rPr>
              <a:t>, </a:t>
            </a:r>
            <a:r>
              <a:rPr lang="en-GB" sz="2400" u="sng" dirty="0">
                <a:solidFill>
                  <a:srgbClr val="0563C1"/>
                </a:solidFill>
                <a:latin typeface="Trebuchet MS" panose="020B0703020202090204" pitchFamily="34" charset="0"/>
                <a:ea typeface="Times New Roman" panose="02020603050405020304" pitchFamily="18" charset="0"/>
                <a:hlinkClick r:id="rId9"/>
              </a:rPr>
              <a:t>mybib.com/</a:t>
            </a:r>
            <a:r>
              <a:rPr lang="en-GB" sz="2400" dirty="0">
                <a:latin typeface="Trebuchet MS" panose="020B0703020202090204" pitchFamily="34" charset="0"/>
                <a:ea typeface="Times New Roman" panose="02020603050405020304" pitchFamily="18" charset="0"/>
              </a:rPr>
              <a:t>, </a:t>
            </a:r>
            <a:r>
              <a:rPr lang="en-GB" sz="2400" u="sng" dirty="0">
                <a:solidFill>
                  <a:srgbClr val="0563C1"/>
                </a:solidFill>
                <a:latin typeface="Trebuchet MS" panose="020B0703020202090204" pitchFamily="34" charset="0"/>
                <a:ea typeface="Times New Roman" panose="02020603050405020304" pitchFamily="18" charset="0"/>
                <a:hlinkClick r:id="rId10"/>
              </a:rPr>
              <a:t>mendeley.com</a:t>
            </a:r>
            <a:r>
              <a:rPr lang="en-GB" sz="2400" dirty="0">
                <a:latin typeface="Trebuchet MS" panose="020B0703020202090204" pitchFamily="34" charset="0"/>
                <a:ea typeface="Times New Roman" panose="02020603050405020304" pitchFamily="18" charset="0"/>
              </a:rPr>
              <a:t> or similar plus </a:t>
            </a:r>
            <a:r>
              <a:rPr lang="en-GB" sz="2400" u="sng" dirty="0">
                <a:solidFill>
                  <a:srgbClr val="0563C1"/>
                </a:solidFill>
                <a:latin typeface="Trebuchet MS" panose="020B0703020202090204" pitchFamily="34" charset="0"/>
                <a:ea typeface="Times New Roman" panose="02020603050405020304" pitchFamily="18" charset="0"/>
                <a:hlinkClick r:id="rId11"/>
              </a:rPr>
              <a:t>Google Scholar </a:t>
            </a:r>
            <a:r>
              <a:rPr lang="en-GB" sz="2400" dirty="0">
                <a:latin typeface="Trebuchet MS" panose="020B0703020202090204" pitchFamily="34" charset="0"/>
                <a:ea typeface="Times New Roman" panose="02020603050405020304" pitchFamily="18" charset="0"/>
              </a:rPr>
              <a:t>for finding and collecting referenced sources.</a:t>
            </a:r>
          </a:p>
          <a:p>
            <a:pPr marR="350520">
              <a:spcAft>
                <a:spcPts val="0"/>
              </a:spcAft>
            </a:pPr>
            <a:br>
              <a:rPr lang="en-GB" dirty="0">
                <a:latin typeface="Trebuchet MS" panose="020B0703020202090204" pitchFamily="34" charset="0"/>
                <a:ea typeface="Times New Roman" panose="02020603050405020304" pitchFamily="18" charset="0"/>
                <a:cs typeface="Times New Roman" panose="02020603050405020304" pitchFamily="18" charset="0"/>
              </a:rPr>
            </a:br>
            <a:r>
              <a:rPr lang="en-GB" dirty="0">
                <a:latin typeface="Trebuchet MS" panose="020B0703020202090204" pitchFamily="34" charset="0"/>
                <a:ea typeface="Times New Roman" panose="02020603050405020304" pitchFamily="18" charset="0"/>
              </a:rPr>
              <a:t> </a:t>
            </a:r>
            <a:endParaRPr lang="en-GB" dirty="0">
              <a:latin typeface="Times New Roman" panose="02020603050405020304" pitchFamily="18" charset="0"/>
              <a:ea typeface="Times New Roman" panose="02020603050405020304" pitchFamily="18" charset="0"/>
            </a:endParaRPr>
          </a:p>
        </p:txBody>
      </p:sp>
      <p:pic>
        <p:nvPicPr>
          <p:cNvPr id="4" name="Picture 3" descr="A person using a computer&#10;&#10;Description automatically generated">
            <a:extLst>
              <a:ext uri="{FF2B5EF4-FFF2-40B4-BE49-F238E27FC236}">
                <a16:creationId xmlns:a16="http://schemas.microsoft.com/office/drawing/2014/main" id="{67B3283A-81A1-07F5-E355-E819F17B39A0}"/>
              </a:ext>
            </a:extLst>
          </p:cNvPr>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61472" y="0"/>
            <a:ext cx="5634958" cy="6858000"/>
          </a:xfrm>
          <a:prstGeom prst="rect">
            <a:avLst/>
          </a:prstGeom>
        </p:spPr>
      </p:pic>
    </p:spTree>
    <p:extLst>
      <p:ext uri="{BB962C8B-B14F-4D97-AF65-F5344CB8AC3E}">
        <p14:creationId xmlns:p14="http://schemas.microsoft.com/office/powerpoint/2010/main" val="2671244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 name="Picture 1" descr="A person wearing a gas mask&#10;&#10;Description automatically generated">
            <a:extLst>
              <a:ext uri="{FF2B5EF4-FFF2-40B4-BE49-F238E27FC236}">
                <a16:creationId xmlns:a16="http://schemas.microsoft.com/office/drawing/2014/main" id="{003E09DF-FEA5-55A7-0BDF-618C53248C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3157" y="1275126"/>
            <a:ext cx="6118218" cy="5582873"/>
          </a:xfrm>
          <a:prstGeom prst="rect">
            <a:avLst/>
          </a:prstGeom>
        </p:spPr>
      </p:pic>
      <p:sp>
        <p:nvSpPr>
          <p:cNvPr id="4" name="TextBox 3">
            <a:extLst>
              <a:ext uri="{FF2B5EF4-FFF2-40B4-BE49-F238E27FC236}">
                <a16:creationId xmlns:a16="http://schemas.microsoft.com/office/drawing/2014/main" id="{19AE43B8-592B-37CB-6778-7A108E2425F0}"/>
              </a:ext>
            </a:extLst>
          </p:cNvPr>
          <p:cNvSpPr txBox="1"/>
          <p:nvPr/>
        </p:nvSpPr>
        <p:spPr>
          <a:xfrm>
            <a:off x="5338049" y="2166554"/>
            <a:ext cx="6174297" cy="3416320"/>
          </a:xfrm>
          <a:prstGeom prst="rect">
            <a:avLst/>
          </a:prstGeom>
          <a:noFill/>
        </p:spPr>
        <p:txBody>
          <a:bodyPr wrap="square">
            <a:spAutoFit/>
          </a:bodyPr>
          <a:lstStyle/>
          <a:p>
            <a:pPr algn="ctr"/>
            <a:r>
              <a:rPr lang="en-GB" sz="3600" b="1" i="1" dirty="0">
                <a:solidFill>
                  <a:schemeClr val="bg1"/>
                </a:solidFill>
                <a:effectLst/>
              </a:rPr>
              <a:t>A pilot study is an essential step in research to test and refine the study design before implementing the full-scale research project</a:t>
            </a:r>
            <a:r>
              <a:rPr lang="en-GB" sz="3200" b="0" i="0" dirty="0">
                <a:solidFill>
                  <a:schemeClr val="bg1"/>
                </a:solidFill>
                <a:effectLst/>
              </a:rPr>
              <a:t>.</a:t>
            </a:r>
            <a:endParaRPr lang="en-GB" sz="3200" dirty="0">
              <a:solidFill>
                <a:schemeClr val="bg1"/>
              </a:solidFill>
            </a:endParaRPr>
          </a:p>
        </p:txBody>
      </p:sp>
      <p:sp>
        <p:nvSpPr>
          <p:cNvPr id="6" name="TextBox 5">
            <a:extLst>
              <a:ext uri="{FF2B5EF4-FFF2-40B4-BE49-F238E27FC236}">
                <a16:creationId xmlns:a16="http://schemas.microsoft.com/office/drawing/2014/main" id="{6261F5E6-CF43-B4AB-D2A1-796DD378DE4A}"/>
              </a:ext>
            </a:extLst>
          </p:cNvPr>
          <p:cNvSpPr txBox="1"/>
          <p:nvPr/>
        </p:nvSpPr>
        <p:spPr>
          <a:xfrm>
            <a:off x="511233" y="335845"/>
            <a:ext cx="9653632" cy="923330"/>
          </a:xfrm>
          <a:prstGeom prst="rect">
            <a:avLst/>
          </a:prstGeom>
          <a:noFill/>
        </p:spPr>
        <p:txBody>
          <a:bodyPr wrap="square">
            <a:spAutoFit/>
          </a:bodyPr>
          <a:lstStyle/>
          <a:p>
            <a:r>
              <a:rPr lang="en-GB" sz="5400" b="1" dirty="0">
                <a:solidFill>
                  <a:schemeClr val="bg1"/>
                </a:solidFill>
                <a:effectLst/>
              </a:rPr>
              <a:t>Conducting a Pilot </a:t>
            </a:r>
            <a:r>
              <a:rPr lang="en-GB" sz="5400" b="1" dirty="0">
                <a:solidFill>
                  <a:schemeClr val="bg1"/>
                </a:solidFill>
              </a:rPr>
              <a:t>S</a:t>
            </a:r>
            <a:r>
              <a:rPr lang="en-GB" sz="5400" b="1" dirty="0">
                <a:solidFill>
                  <a:schemeClr val="bg1"/>
                </a:solidFill>
                <a:effectLst/>
              </a:rPr>
              <a:t>tudy </a:t>
            </a:r>
            <a:endParaRPr lang="en-GB" sz="5400" dirty="0"/>
          </a:p>
        </p:txBody>
      </p:sp>
    </p:spTree>
    <p:extLst>
      <p:ext uri="{BB962C8B-B14F-4D97-AF65-F5344CB8AC3E}">
        <p14:creationId xmlns:p14="http://schemas.microsoft.com/office/powerpoint/2010/main" val="15615702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337" y="0"/>
            <a:ext cx="12203338" cy="6858000"/>
          </a:xfrm>
          <a:prstGeom prst="rect">
            <a:avLst/>
          </a:prstGeom>
        </p:spPr>
      </p:pic>
      <p:sp>
        <p:nvSpPr>
          <p:cNvPr id="2" name="TextBox 1">
            <a:extLst>
              <a:ext uri="{FF2B5EF4-FFF2-40B4-BE49-F238E27FC236}">
                <a16:creationId xmlns:a16="http://schemas.microsoft.com/office/drawing/2014/main" id="{4735E891-7923-6CCC-0A7E-2544E8AF83F2}"/>
              </a:ext>
            </a:extLst>
          </p:cNvPr>
          <p:cNvSpPr txBox="1"/>
          <p:nvPr/>
        </p:nvSpPr>
        <p:spPr>
          <a:xfrm>
            <a:off x="-11337" y="2151727"/>
            <a:ext cx="12192000" cy="2554545"/>
          </a:xfrm>
          <a:prstGeom prst="rect">
            <a:avLst/>
          </a:prstGeom>
          <a:solidFill>
            <a:srgbClr val="FF0000">
              <a:alpha val="61961"/>
            </a:srgbClr>
          </a:solidFill>
          <a:ln>
            <a:noFill/>
          </a:ln>
        </p:spPr>
        <p:txBody>
          <a:bodyPr wrap="square" rtlCol="0">
            <a:spAutoFit/>
          </a:bodyPr>
          <a:lstStyle/>
          <a:p>
            <a:pPr algn="ctr"/>
            <a:r>
              <a:rPr lang="en-US" sz="16000" dirty="0">
                <a:solidFill>
                  <a:schemeClr val="bg1"/>
                </a:solidFill>
                <a:latin typeface="Impact" panose="020B0806030902050204" pitchFamily="34" charset="0"/>
              </a:rPr>
              <a:t>FRAMEWORKS</a:t>
            </a:r>
          </a:p>
        </p:txBody>
      </p:sp>
    </p:spTree>
    <p:extLst>
      <p:ext uri="{BB962C8B-B14F-4D97-AF65-F5344CB8AC3E}">
        <p14:creationId xmlns:p14="http://schemas.microsoft.com/office/powerpoint/2010/main" val="383122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96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618065" y="128657"/>
            <a:ext cx="8827018" cy="707886"/>
          </a:xfrm>
          <a:prstGeom prst="rect">
            <a:avLst/>
          </a:prstGeom>
          <a:noFill/>
        </p:spPr>
        <p:txBody>
          <a:bodyPr wrap="square" rtlCol="0">
            <a:spAutoFit/>
          </a:bodyPr>
          <a:lstStyle/>
          <a:p>
            <a:pPr lvl="0">
              <a:spcBef>
                <a:spcPts val="300"/>
              </a:spcBef>
              <a:spcAft>
                <a:spcPts val="300"/>
              </a:spcAft>
            </a:pPr>
            <a:r>
              <a:rPr lang="en-GB" sz="4000" dirty="0">
                <a:solidFill>
                  <a:schemeClr val="bg1"/>
                </a:solidFill>
                <a:effectLst/>
                <a:latin typeface="Trebuchet MS" panose="020B0603020202020204" pitchFamily="34" charset="0"/>
                <a:ea typeface="Times New Roman" panose="02020603050405020304" pitchFamily="18" charset="0"/>
                <a:cs typeface="Arial" panose="020B0604020202020204" pitchFamily="34" charset="0"/>
              </a:rPr>
              <a:t>Annotated Bibliography </a:t>
            </a:r>
            <a:r>
              <a:rPr lang="en-GB" sz="4000">
                <a:solidFill>
                  <a:schemeClr val="bg1"/>
                </a:solidFill>
                <a:effectLst/>
                <a:latin typeface="Trebuchet MS" panose="020B0603020202020204" pitchFamily="34" charset="0"/>
                <a:ea typeface="Times New Roman" panose="02020603050405020304" pitchFamily="18" charset="0"/>
                <a:cs typeface="Arial" panose="020B0604020202020204" pitchFamily="34" charset="0"/>
              </a:rPr>
              <a:t>- Structure </a:t>
            </a:r>
            <a:endParaRPr lang="en-GB" sz="4400" dirty="0">
              <a:solidFill>
                <a:schemeClr val="bg1"/>
              </a:solidFill>
              <a:effectLst/>
              <a:latin typeface="Times New Roman" panose="02020603050405020304" pitchFamily="18" charset="0"/>
              <a:ea typeface="Times New Roman" panose="02020603050405020304" pitchFamily="18" charset="0"/>
            </a:endParaRPr>
          </a:p>
        </p:txBody>
      </p:sp>
      <p:sp>
        <p:nvSpPr>
          <p:cNvPr id="20" name="Oval 19"/>
          <p:cNvSpPr/>
          <p:nvPr/>
        </p:nvSpPr>
        <p:spPr>
          <a:xfrm>
            <a:off x="4014130" y="2129038"/>
            <a:ext cx="467991" cy="467991"/>
          </a:xfrm>
          <a:prstGeom prst="ellipse">
            <a:avLst/>
          </a:prstGeom>
          <a:solidFill>
            <a:srgbClr val="00B0F0"/>
          </a:solidFill>
          <a:ln>
            <a:solidFill>
              <a:srgbClr val="3337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4008306" y="3241999"/>
            <a:ext cx="467991" cy="467991"/>
          </a:xfrm>
          <a:prstGeom prst="ellipse">
            <a:avLst/>
          </a:prstGeom>
          <a:solidFill>
            <a:srgbClr val="00B050"/>
          </a:solidFill>
          <a:ln>
            <a:solidFill>
              <a:srgbClr val="3337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4033788" y="4297209"/>
            <a:ext cx="467991" cy="467991"/>
          </a:xfrm>
          <a:prstGeom prst="ellipse">
            <a:avLst/>
          </a:prstGeom>
          <a:solidFill>
            <a:srgbClr val="E30613"/>
          </a:solidFill>
          <a:ln>
            <a:solidFill>
              <a:srgbClr val="3337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4039515" y="5527628"/>
            <a:ext cx="467991" cy="467991"/>
          </a:xfrm>
          <a:prstGeom prst="ellipse">
            <a:avLst/>
          </a:prstGeom>
          <a:solidFill>
            <a:srgbClr val="FF2F92"/>
          </a:solidFill>
          <a:ln>
            <a:solidFill>
              <a:srgbClr val="3337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3" name="Group 42"/>
          <p:cNvGrpSpPr/>
          <p:nvPr/>
        </p:nvGrpSpPr>
        <p:grpSpPr>
          <a:xfrm>
            <a:off x="615968" y="2141076"/>
            <a:ext cx="10888180" cy="866716"/>
            <a:chOff x="615968" y="2141076"/>
            <a:chExt cx="10888180" cy="866716"/>
          </a:xfrm>
        </p:grpSpPr>
        <p:cxnSp>
          <p:nvCxnSpPr>
            <p:cNvPr id="5" name="Straight Connector 4"/>
            <p:cNvCxnSpPr/>
            <p:nvPr/>
          </p:nvCxnSpPr>
          <p:spPr>
            <a:xfrm>
              <a:off x="4526708" y="2406475"/>
              <a:ext cx="6977440" cy="0"/>
            </a:xfrm>
            <a:prstGeom prst="line">
              <a:avLst/>
            </a:prstGeom>
            <a:ln w="476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26708" y="2596975"/>
              <a:ext cx="6977440" cy="0"/>
            </a:xfrm>
            <a:prstGeom prst="line">
              <a:avLst/>
            </a:prstGeom>
            <a:ln w="476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26708" y="2799071"/>
              <a:ext cx="6977440" cy="0"/>
            </a:xfrm>
            <a:prstGeom prst="line">
              <a:avLst/>
            </a:prstGeom>
            <a:ln w="476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26708" y="3007792"/>
              <a:ext cx="4367590" cy="0"/>
            </a:xfrm>
            <a:prstGeom prst="line">
              <a:avLst/>
            </a:prstGeom>
            <a:ln w="476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615968" y="2466815"/>
              <a:ext cx="1467068" cy="461665"/>
            </a:xfrm>
            <a:prstGeom prst="rect">
              <a:avLst/>
            </a:prstGeom>
          </p:spPr>
          <p:txBody>
            <a:bodyPr wrap="none">
              <a:spAutoFit/>
            </a:bodyPr>
            <a:lstStyle/>
            <a:p>
              <a:r>
                <a:rPr lang="en-GB" sz="2400" dirty="0">
                  <a:latin typeface="Trebuchet MS" charset="0"/>
                  <a:ea typeface="Times New Roman" charset="0"/>
                </a:rPr>
                <a:t>Overview</a:t>
              </a:r>
              <a:endParaRPr lang="en-GB" sz="2400" dirty="0">
                <a:effectLst/>
                <a:latin typeface="Times New Roman" charset="0"/>
                <a:ea typeface="Times New Roman" charset="0"/>
              </a:endParaRPr>
            </a:p>
          </p:txBody>
        </p:sp>
        <p:sp>
          <p:nvSpPr>
            <p:cNvPr id="21" name="TextBox 20"/>
            <p:cNvSpPr txBox="1"/>
            <p:nvPr/>
          </p:nvSpPr>
          <p:spPr>
            <a:xfrm>
              <a:off x="3980411" y="2141076"/>
              <a:ext cx="521368" cy="430887"/>
            </a:xfrm>
            <a:prstGeom prst="rect">
              <a:avLst/>
            </a:prstGeom>
            <a:noFill/>
          </p:spPr>
          <p:txBody>
            <a:bodyPr wrap="square" lIns="0" tIns="0" rIns="0" bIns="0" rtlCol="0">
              <a:spAutoFit/>
            </a:bodyPr>
            <a:lstStyle/>
            <a:p>
              <a:pPr algn="ctr"/>
              <a:r>
                <a:rPr lang="en-GB" sz="2800" b="1" dirty="0">
                  <a:solidFill>
                    <a:schemeClr val="bg1"/>
                  </a:solidFill>
                </a:rPr>
                <a:t>2</a:t>
              </a:r>
            </a:p>
          </p:txBody>
        </p:sp>
        <p:cxnSp>
          <p:nvCxnSpPr>
            <p:cNvPr id="28" name="Straight Arrow Connector 27"/>
            <p:cNvCxnSpPr>
              <a:stCxn id="38" idx="3"/>
            </p:cNvCxnSpPr>
            <p:nvPr/>
          </p:nvCxnSpPr>
          <p:spPr>
            <a:xfrm>
              <a:off x="2083036" y="2697648"/>
              <a:ext cx="2418743" cy="8947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529524" y="3254037"/>
            <a:ext cx="10974624" cy="932675"/>
            <a:chOff x="529524" y="3254037"/>
            <a:chExt cx="10974624" cy="932675"/>
          </a:xfrm>
        </p:grpSpPr>
        <p:cxnSp>
          <p:nvCxnSpPr>
            <p:cNvPr id="9" name="Straight Connector 8"/>
            <p:cNvCxnSpPr/>
            <p:nvPr/>
          </p:nvCxnSpPr>
          <p:spPr>
            <a:xfrm>
              <a:off x="4526708" y="3521211"/>
              <a:ext cx="6977440" cy="0"/>
            </a:xfrm>
            <a:prstGeom prst="line">
              <a:avLst/>
            </a:prstGeom>
            <a:ln w="476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26708" y="3711711"/>
              <a:ext cx="6977440" cy="0"/>
            </a:xfrm>
            <a:prstGeom prst="line">
              <a:avLst/>
            </a:prstGeom>
            <a:ln w="476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26708" y="3933685"/>
              <a:ext cx="4367590" cy="0"/>
            </a:xfrm>
            <a:prstGeom prst="line">
              <a:avLst/>
            </a:prstGeom>
            <a:ln w="476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980411" y="3254037"/>
              <a:ext cx="521368" cy="430887"/>
            </a:xfrm>
            <a:prstGeom prst="rect">
              <a:avLst/>
            </a:prstGeom>
            <a:noFill/>
          </p:spPr>
          <p:txBody>
            <a:bodyPr wrap="square" lIns="0" tIns="0" rIns="0" bIns="0" rtlCol="0">
              <a:spAutoFit/>
            </a:bodyPr>
            <a:lstStyle/>
            <a:p>
              <a:pPr algn="ctr"/>
              <a:r>
                <a:rPr lang="en-GB" sz="2800" b="1" dirty="0">
                  <a:solidFill>
                    <a:schemeClr val="bg1"/>
                  </a:solidFill>
                </a:rPr>
                <a:t>3</a:t>
              </a:r>
            </a:p>
          </p:txBody>
        </p:sp>
        <p:sp>
          <p:nvSpPr>
            <p:cNvPr id="29" name="Rectangle 28"/>
            <p:cNvSpPr/>
            <p:nvPr/>
          </p:nvSpPr>
          <p:spPr>
            <a:xfrm>
              <a:off x="529524" y="3725047"/>
              <a:ext cx="1491058" cy="461665"/>
            </a:xfrm>
            <a:prstGeom prst="rect">
              <a:avLst/>
            </a:prstGeom>
          </p:spPr>
          <p:txBody>
            <a:bodyPr wrap="square">
              <a:spAutoFit/>
            </a:bodyPr>
            <a:lstStyle/>
            <a:p>
              <a:r>
                <a:rPr lang="en-GB" sz="2400" dirty="0"/>
                <a:t>Summary </a:t>
              </a:r>
              <a:endParaRPr lang="en-GB" sz="2400" dirty="0">
                <a:effectLst/>
                <a:latin typeface="Times New Roman" charset="0"/>
                <a:ea typeface="Times New Roman" charset="0"/>
              </a:endParaRPr>
            </a:p>
          </p:txBody>
        </p:sp>
        <p:cxnSp>
          <p:nvCxnSpPr>
            <p:cNvPr id="30" name="Straight Arrow Connector 29"/>
            <p:cNvCxnSpPr/>
            <p:nvPr/>
          </p:nvCxnSpPr>
          <p:spPr>
            <a:xfrm flipV="1">
              <a:off x="2020582" y="3887798"/>
              <a:ext cx="2173337" cy="6808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541172" y="4309247"/>
            <a:ext cx="10962976" cy="1020263"/>
            <a:chOff x="541172" y="4309247"/>
            <a:chExt cx="10962976" cy="1020263"/>
          </a:xfrm>
        </p:grpSpPr>
        <p:cxnSp>
          <p:nvCxnSpPr>
            <p:cNvPr id="12" name="Straight Connector 11"/>
            <p:cNvCxnSpPr/>
            <p:nvPr/>
          </p:nvCxnSpPr>
          <p:spPr>
            <a:xfrm>
              <a:off x="4526708" y="4572870"/>
              <a:ext cx="6977440" cy="0"/>
            </a:xfrm>
            <a:prstGeom prst="line">
              <a:avLst/>
            </a:prstGeom>
            <a:ln w="476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26708" y="4763370"/>
              <a:ext cx="6977440" cy="0"/>
            </a:xfrm>
            <a:prstGeom prst="line">
              <a:avLst/>
            </a:prstGeom>
            <a:ln w="476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26708" y="4965466"/>
              <a:ext cx="6977440" cy="0"/>
            </a:xfrm>
            <a:prstGeom prst="line">
              <a:avLst/>
            </a:prstGeom>
            <a:ln w="476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26708" y="5174187"/>
              <a:ext cx="4367590" cy="0"/>
            </a:xfrm>
            <a:prstGeom prst="line">
              <a:avLst/>
            </a:prstGeom>
            <a:ln w="476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000069" y="4309247"/>
              <a:ext cx="521368" cy="430887"/>
            </a:xfrm>
            <a:prstGeom prst="rect">
              <a:avLst/>
            </a:prstGeom>
            <a:noFill/>
          </p:spPr>
          <p:txBody>
            <a:bodyPr wrap="square" lIns="0" tIns="0" rIns="0" bIns="0" rtlCol="0">
              <a:spAutoFit/>
            </a:bodyPr>
            <a:lstStyle/>
            <a:p>
              <a:pPr algn="ctr"/>
              <a:r>
                <a:rPr lang="en-GB" sz="2800" b="1" dirty="0">
                  <a:solidFill>
                    <a:schemeClr val="bg1"/>
                  </a:solidFill>
                </a:rPr>
                <a:t>4</a:t>
              </a:r>
            </a:p>
          </p:txBody>
        </p:sp>
        <p:sp>
          <p:nvSpPr>
            <p:cNvPr id="31" name="Rectangle 30"/>
            <p:cNvSpPr/>
            <p:nvPr/>
          </p:nvSpPr>
          <p:spPr>
            <a:xfrm>
              <a:off x="541172" y="4867845"/>
              <a:ext cx="1623404" cy="461665"/>
            </a:xfrm>
            <a:prstGeom prst="rect">
              <a:avLst/>
            </a:prstGeom>
          </p:spPr>
          <p:txBody>
            <a:bodyPr wrap="square">
              <a:spAutoFit/>
            </a:bodyPr>
            <a:lstStyle/>
            <a:p>
              <a:r>
                <a:rPr lang="en-GB" sz="2400" dirty="0"/>
                <a:t>Evaluation</a:t>
              </a:r>
            </a:p>
          </p:txBody>
        </p:sp>
        <p:cxnSp>
          <p:nvCxnSpPr>
            <p:cNvPr id="32" name="Straight Arrow Connector 31"/>
            <p:cNvCxnSpPr/>
            <p:nvPr/>
          </p:nvCxnSpPr>
          <p:spPr>
            <a:xfrm flipV="1">
              <a:off x="2152927" y="4910637"/>
              <a:ext cx="2173978" cy="18804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685859" y="5539666"/>
            <a:ext cx="10818289" cy="1070937"/>
            <a:chOff x="685859" y="5539666"/>
            <a:chExt cx="10818289" cy="1070937"/>
          </a:xfrm>
        </p:grpSpPr>
        <p:cxnSp>
          <p:nvCxnSpPr>
            <p:cNvPr id="16" name="Straight Connector 15"/>
            <p:cNvCxnSpPr/>
            <p:nvPr/>
          </p:nvCxnSpPr>
          <p:spPr>
            <a:xfrm>
              <a:off x="4526708" y="5791777"/>
              <a:ext cx="6977440" cy="0"/>
            </a:xfrm>
            <a:prstGeom prst="line">
              <a:avLst/>
            </a:prstGeom>
            <a:ln w="476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26708" y="5982277"/>
              <a:ext cx="6977440" cy="0"/>
            </a:xfrm>
            <a:prstGeom prst="line">
              <a:avLst/>
            </a:prstGeom>
            <a:ln w="476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26708" y="6204251"/>
              <a:ext cx="4367590" cy="0"/>
            </a:xfrm>
            <a:prstGeom prst="line">
              <a:avLst/>
            </a:prstGeom>
            <a:ln w="476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019651" y="5539666"/>
              <a:ext cx="521368" cy="430887"/>
            </a:xfrm>
            <a:prstGeom prst="rect">
              <a:avLst/>
            </a:prstGeom>
            <a:noFill/>
          </p:spPr>
          <p:txBody>
            <a:bodyPr wrap="square" lIns="0" tIns="0" rIns="0" bIns="0" rtlCol="0">
              <a:spAutoFit/>
            </a:bodyPr>
            <a:lstStyle/>
            <a:p>
              <a:pPr algn="ctr"/>
              <a:r>
                <a:rPr lang="en-GB" sz="2800" b="1" dirty="0">
                  <a:solidFill>
                    <a:schemeClr val="bg1"/>
                  </a:solidFill>
                </a:rPr>
                <a:t>5</a:t>
              </a:r>
            </a:p>
          </p:txBody>
        </p:sp>
        <p:sp>
          <p:nvSpPr>
            <p:cNvPr id="33" name="Rectangle 32"/>
            <p:cNvSpPr/>
            <p:nvPr/>
          </p:nvSpPr>
          <p:spPr>
            <a:xfrm>
              <a:off x="685859" y="6148938"/>
              <a:ext cx="1638590" cy="461665"/>
            </a:xfrm>
            <a:prstGeom prst="rect">
              <a:avLst/>
            </a:prstGeom>
          </p:spPr>
          <p:txBody>
            <a:bodyPr wrap="none">
              <a:spAutoFit/>
            </a:bodyPr>
            <a:lstStyle/>
            <a:p>
              <a:r>
                <a:rPr lang="en-GB" sz="2400">
                  <a:latin typeface="Trebuchet MS" charset="0"/>
                  <a:ea typeface="Times New Roman" charset="0"/>
                </a:rPr>
                <a:t>Usefulness</a:t>
              </a:r>
              <a:endParaRPr lang="en-GB" sz="2800">
                <a:effectLst/>
                <a:latin typeface="Times New Roman" charset="0"/>
                <a:ea typeface="Times New Roman" charset="0"/>
              </a:endParaRPr>
            </a:p>
          </p:txBody>
        </p:sp>
        <p:cxnSp>
          <p:nvCxnSpPr>
            <p:cNvPr id="34" name="Straight Arrow Connector 33"/>
            <p:cNvCxnSpPr/>
            <p:nvPr/>
          </p:nvCxnSpPr>
          <p:spPr>
            <a:xfrm flipV="1">
              <a:off x="2270962" y="6148938"/>
              <a:ext cx="2178252" cy="25299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sp>
        <p:nvSpPr>
          <p:cNvPr id="35" name="Oval 34"/>
          <p:cNvSpPr/>
          <p:nvPr/>
        </p:nvSpPr>
        <p:spPr>
          <a:xfrm>
            <a:off x="2763153" y="1274412"/>
            <a:ext cx="467991" cy="467991"/>
          </a:xfrm>
          <a:prstGeom prst="ellipse">
            <a:avLst/>
          </a:prstGeom>
          <a:solidFill>
            <a:srgbClr val="000000"/>
          </a:solidFill>
          <a:ln>
            <a:solidFill>
              <a:srgbClr val="3337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4" name="Group 43"/>
          <p:cNvGrpSpPr/>
          <p:nvPr/>
        </p:nvGrpSpPr>
        <p:grpSpPr>
          <a:xfrm>
            <a:off x="123061" y="1286450"/>
            <a:ext cx="3161460" cy="842534"/>
            <a:chOff x="123061" y="1286450"/>
            <a:chExt cx="3161460" cy="842534"/>
          </a:xfrm>
        </p:grpSpPr>
        <p:sp>
          <p:nvSpPr>
            <p:cNvPr id="36" name="TextBox 35"/>
            <p:cNvSpPr txBox="1"/>
            <p:nvPr/>
          </p:nvSpPr>
          <p:spPr>
            <a:xfrm>
              <a:off x="2729434" y="1286450"/>
              <a:ext cx="521368" cy="430887"/>
            </a:xfrm>
            <a:prstGeom prst="rect">
              <a:avLst/>
            </a:prstGeom>
            <a:noFill/>
          </p:spPr>
          <p:txBody>
            <a:bodyPr wrap="square" lIns="0" tIns="0" rIns="0" bIns="0" rtlCol="0">
              <a:spAutoFit/>
            </a:bodyPr>
            <a:lstStyle/>
            <a:p>
              <a:pPr algn="ctr"/>
              <a:r>
                <a:rPr lang="en-GB" sz="2800" b="1" dirty="0">
                  <a:solidFill>
                    <a:schemeClr val="bg1"/>
                  </a:solidFill>
                </a:rPr>
                <a:t>1</a:t>
              </a:r>
            </a:p>
          </p:txBody>
        </p:sp>
        <p:sp>
          <p:nvSpPr>
            <p:cNvPr id="37" name="Rectangle 36"/>
            <p:cNvSpPr/>
            <p:nvPr/>
          </p:nvSpPr>
          <p:spPr>
            <a:xfrm>
              <a:off x="123061" y="1297987"/>
              <a:ext cx="1570540" cy="830997"/>
            </a:xfrm>
            <a:prstGeom prst="rect">
              <a:avLst/>
            </a:prstGeom>
          </p:spPr>
          <p:txBody>
            <a:bodyPr wrap="square">
              <a:spAutoFit/>
            </a:bodyPr>
            <a:lstStyle/>
            <a:p>
              <a:pPr algn="ctr"/>
              <a:r>
                <a:rPr lang="en-GB" sz="2400" dirty="0">
                  <a:latin typeface="Trebuchet MS" charset="0"/>
                  <a:ea typeface="Times New Roman" charset="0"/>
                </a:rPr>
                <a:t>Harvard Reference</a:t>
              </a:r>
              <a:endParaRPr lang="en-GB" sz="2400" dirty="0">
                <a:effectLst/>
                <a:latin typeface="Times New Roman" charset="0"/>
                <a:ea typeface="Times New Roman" charset="0"/>
              </a:endParaRPr>
            </a:p>
          </p:txBody>
        </p:sp>
        <p:cxnSp>
          <p:nvCxnSpPr>
            <p:cNvPr id="38" name="Straight Arrow Connector 37"/>
            <p:cNvCxnSpPr/>
            <p:nvPr/>
          </p:nvCxnSpPr>
          <p:spPr>
            <a:xfrm>
              <a:off x="1693601" y="1713486"/>
              <a:ext cx="1590920" cy="21847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a:xfrm>
            <a:off x="123061" y="1027201"/>
            <a:ext cx="11983211" cy="1101783"/>
            <a:chOff x="123061" y="1027201"/>
            <a:chExt cx="11983211" cy="1101783"/>
          </a:xfrm>
        </p:grpSpPr>
        <p:sp>
          <p:nvSpPr>
            <p:cNvPr id="46" name="Rectangle 45"/>
            <p:cNvSpPr/>
            <p:nvPr/>
          </p:nvSpPr>
          <p:spPr>
            <a:xfrm>
              <a:off x="3250358" y="1027201"/>
              <a:ext cx="8855914" cy="1077218"/>
            </a:xfrm>
            <a:prstGeom prst="rect">
              <a:avLst/>
            </a:prstGeom>
          </p:spPr>
          <p:txBody>
            <a:bodyPr wrap="square">
              <a:spAutoFit/>
            </a:bodyPr>
            <a:lstStyle/>
            <a:p>
              <a:r>
                <a:rPr lang="en-GB" sz="1600" b="1" dirty="0">
                  <a:latin typeface="Trebuchet MS" charset="0"/>
                  <a:ea typeface="Trebuchet MS" charset="0"/>
                  <a:cs typeface="Trebuchet MS" charset="0"/>
                </a:rPr>
                <a:t>KRUGER, JUSTIN &amp; DUNNING, DAVID, 1999.</a:t>
              </a:r>
              <a:r>
                <a:rPr lang="en-GB" sz="1600" dirty="0">
                  <a:latin typeface="Trebuchet MS" charset="0"/>
                  <a:ea typeface="Trebuchet MS" charset="0"/>
                  <a:cs typeface="Trebuchet MS" charset="0"/>
                </a:rPr>
                <a:t> Unskilled and Unaware of It: How Difficulties in Recognizing One's Own Incompetence Lead to Inflated Self-Assessments. (Statistical Data Included). </a:t>
              </a:r>
              <a:r>
                <a:rPr lang="en-GB" sz="1600" i="1" dirty="0">
                  <a:latin typeface="Trebuchet MS" charset="0"/>
                  <a:ea typeface="Trebuchet MS" charset="0"/>
                  <a:cs typeface="Trebuchet MS" charset="0"/>
                </a:rPr>
                <a:t>Journal of Personality and Social Psychology</a:t>
              </a:r>
              <a:r>
                <a:rPr lang="en-GB" sz="1600" dirty="0">
                  <a:latin typeface="Trebuchet MS" charset="0"/>
                  <a:ea typeface="Trebuchet MS" charset="0"/>
                  <a:cs typeface="Trebuchet MS" charset="0"/>
                </a:rPr>
                <a:t>, 77(6), pp.1121–34.</a:t>
              </a:r>
            </a:p>
            <a:p>
              <a:pPr fontAlgn="base"/>
              <a:r>
                <a:rPr lang="en-GB" sz="1600" u="sng" dirty="0">
                  <a:solidFill>
                    <a:srgbClr val="005BC6"/>
                  </a:solidFill>
                  <a:latin typeface="Trebuchet MS" charset="0"/>
                  <a:ea typeface="Trebuchet MS" charset="0"/>
                  <a:cs typeface="Trebuchet MS" charset="0"/>
                  <a:hlinkClick r:id="rId2" tooltip="http://dx.doi.org/10.1037/0022-3514.77.6.1121"/>
                </a:rPr>
                <a:t>http://dx.doi.org/10.1037/0022-3514.77.6.1121</a:t>
              </a:r>
              <a:r>
                <a:rPr lang="en-GB" sz="1600" dirty="0">
                  <a:solidFill>
                    <a:srgbClr val="333333"/>
                  </a:solidFill>
                  <a:latin typeface="Trebuchet MS" charset="0"/>
                  <a:ea typeface="Trebuchet MS" charset="0"/>
                  <a:cs typeface="Trebuchet MS" charset="0"/>
                </a:rPr>
                <a:t> </a:t>
              </a:r>
              <a:endParaRPr lang="en-GB" sz="1600" dirty="0">
                <a:latin typeface="Trebuchet MS" charset="0"/>
                <a:ea typeface="Trebuchet MS" charset="0"/>
                <a:cs typeface="Trebuchet MS" charset="0"/>
              </a:endParaRPr>
            </a:p>
          </p:txBody>
        </p:sp>
        <p:sp>
          <p:nvSpPr>
            <p:cNvPr id="47" name="TextBox 46"/>
            <p:cNvSpPr txBox="1"/>
            <p:nvPr/>
          </p:nvSpPr>
          <p:spPr>
            <a:xfrm>
              <a:off x="2729434" y="1286450"/>
              <a:ext cx="521368" cy="430887"/>
            </a:xfrm>
            <a:prstGeom prst="rect">
              <a:avLst/>
            </a:prstGeom>
            <a:noFill/>
          </p:spPr>
          <p:txBody>
            <a:bodyPr wrap="square" lIns="0" tIns="0" rIns="0" bIns="0" rtlCol="0">
              <a:spAutoFit/>
            </a:bodyPr>
            <a:lstStyle/>
            <a:p>
              <a:pPr algn="ctr"/>
              <a:r>
                <a:rPr lang="en-GB" sz="2800" b="1" dirty="0">
                  <a:solidFill>
                    <a:schemeClr val="bg1"/>
                  </a:solidFill>
                </a:rPr>
                <a:t>1</a:t>
              </a:r>
            </a:p>
          </p:txBody>
        </p:sp>
        <p:sp>
          <p:nvSpPr>
            <p:cNvPr id="48" name="Rectangle 47"/>
            <p:cNvSpPr/>
            <p:nvPr/>
          </p:nvSpPr>
          <p:spPr>
            <a:xfrm>
              <a:off x="123061" y="1297987"/>
              <a:ext cx="1570540" cy="830997"/>
            </a:xfrm>
            <a:prstGeom prst="rect">
              <a:avLst/>
            </a:prstGeom>
          </p:spPr>
          <p:txBody>
            <a:bodyPr wrap="square">
              <a:spAutoFit/>
            </a:bodyPr>
            <a:lstStyle/>
            <a:p>
              <a:pPr algn="ctr"/>
              <a:r>
                <a:rPr lang="en-GB" sz="2400" dirty="0">
                  <a:latin typeface="Trebuchet MS" charset="0"/>
                  <a:ea typeface="Times New Roman" charset="0"/>
                </a:rPr>
                <a:t>Harvard Reference</a:t>
              </a:r>
              <a:endParaRPr lang="en-GB" sz="2400" dirty="0">
                <a:effectLst/>
                <a:latin typeface="Times New Roman" charset="0"/>
                <a:ea typeface="Times New Roman" charset="0"/>
              </a:endParaRPr>
            </a:p>
          </p:txBody>
        </p:sp>
        <p:cxnSp>
          <p:nvCxnSpPr>
            <p:cNvPr id="49" name="Straight Arrow Connector 48"/>
            <p:cNvCxnSpPr/>
            <p:nvPr/>
          </p:nvCxnSpPr>
          <p:spPr>
            <a:xfrm>
              <a:off x="1693601" y="1713486"/>
              <a:ext cx="1590920" cy="21847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6756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25878"/>
            <a:ext cx="12192000" cy="6926423"/>
          </a:xfrm>
          <a:prstGeom prst="rect">
            <a:avLst/>
          </a:prstGeom>
        </p:spPr>
      </p:pic>
      <p:sp>
        <p:nvSpPr>
          <p:cNvPr id="4" name="Rectangle 3"/>
          <p:cNvSpPr/>
          <p:nvPr/>
        </p:nvSpPr>
        <p:spPr>
          <a:xfrm>
            <a:off x="0" y="2729046"/>
            <a:ext cx="12192000" cy="1200329"/>
          </a:xfrm>
          <a:prstGeom prst="rect">
            <a:avLst/>
          </a:prstGeom>
          <a:solidFill>
            <a:srgbClr val="FF0000">
              <a:alpha val="82000"/>
            </a:srgbClr>
          </a:solidFill>
        </p:spPr>
        <p:txBody>
          <a:bodyPr wrap="square" anchor="ctr">
            <a:spAutoFit/>
          </a:bodyPr>
          <a:lstStyle/>
          <a:p>
            <a:pPr algn="ctr"/>
            <a:r>
              <a:rPr lang="en-GB" sz="7200" b="1" dirty="0">
                <a:solidFill>
                  <a:schemeClr val="bg1"/>
                </a:solidFill>
                <a:latin typeface="Trebuchet MS" charset="0"/>
                <a:ea typeface="Trebuchet MS" charset="0"/>
                <a:cs typeface="Trebuchet MS" charset="0"/>
              </a:rPr>
              <a:t>Implementation</a:t>
            </a:r>
            <a:endParaRPr lang="en-GB" sz="1600" b="1" dirty="0">
              <a:solidFill>
                <a:schemeClr val="bg1"/>
              </a:solidFill>
              <a:latin typeface="Trebuchet MS" charset="0"/>
              <a:ea typeface="Trebuchet MS" charset="0"/>
              <a:cs typeface="Trebuchet MS" charset="0"/>
            </a:endParaRPr>
          </a:p>
        </p:txBody>
      </p:sp>
    </p:spTree>
    <p:extLst>
      <p:ext uri="{BB962C8B-B14F-4D97-AF65-F5344CB8AC3E}">
        <p14:creationId xmlns:p14="http://schemas.microsoft.com/office/powerpoint/2010/main" val="3998936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0869954">
            <a:off x="916200" y="3289556"/>
            <a:ext cx="4071387" cy="1526771"/>
          </a:xfrm>
          <a:prstGeom prst="rect">
            <a:avLst/>
          </a:prstGeom>
        </p:spPr>
      </p:pic>
      <p:pic>
        <p:nvPicPr>
          <p:cNvPr id="8" name="Picture 7" descr="Graphical user interface, application, Teams&#10;&#10;Description automatically generated">
            <a:extLst>
              <a:ext uri="{FF2B5EF4-FFF2-40B4-BE49-F238E27FC236}">
                <a16:creationId xmlns:a16="http://schemas.microsoft.com/office/drawing/2014/main" id="{4120DD16-A652-6148-BF9E-EFE5A307D7D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0"/>
            <a:ext cx="5772371" cy="6858000"/>
          </a:xfrm>
          <a:prstGeom prst="rect">
            <a:avLst/>
          </a:prstGeom>
        </p:spPr>
      </p:pic>
      <p:sp>
        <p:nvSpPr>
          <p:cNvPr id="6" name="Rectangle 5">
            <a:extLst>
              <a:ext uri="{FF2B5EF4-FFF2-40B4-BE49-F238E27FC236}">
                <a16:creationId xmlns:a16="http://schemas.microsoft.com/office/drawing/2014/main" id="{2C56F1CA-9313-962A-FBF7-174E2F8F14F6}"/>
              </a:ext>
            </a:extLst>
          </p:cNvPr>
          <p:cNvSpPr/>
          <p:nvPr/>
        </p:nvSpPr>
        <p:spPr>
          <a:xfrm>
            <a:off x="6849035" y="1318719"/>
            <a:ext cx="3092824" cy="169423"/>
          </a:xfrm>
          <a:prstGeom prst="rect">
            <a:avLst/>
          </a:prstGeom>
          <a:solidFill>
            <a:srgbClr val="2E2E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 name="TextBox 8">
            <a:extLst>
              <a:ext uri="{FF2B5EF4-FFF2-40B4-BE49-F238E27FC236}">
                <a16:creationId xmlns:a16="http://schemas.microsoft.com/office/drawing/2014/main" id="{990C9B90-8F31-EFB5-66F5-D2625EAE82DA}"/>
              </a:ext>
            </a:extLst>
          </p:cNvPr>
          <p:cNvSpPr txBox="1"/>
          <p:nvPr/>
        </p:nvSpPr>
        <p:spPr>
          <a:xfrm>
            <a:off x="661306" y="752597"/>
            <a:ext cx="5255307" cy="1754326"/>
          </a:xfrm>
          <a:prstGeom prst="rect">
            <a:avLst/>
          </a:prstGeom>
          <a:noFill/>
        </p:spPr>
        <p:txBody>
          <a:bodyPr wrap="square">
            <a:spAutoFit/>
          </a:bodyPr>
          <a:lstStyle/>
          <a:p>
            <a:pPr algn="ctr"/>
            <a:r>
              <a:rPr lang="en-GB" sz="3600" b="1" dirty="0">
                <a:solidFill>
                  <a:srgbClr val="000000"/>
                </a:solidFill>
                <a:effectLst/>
                <a:ea typeface="Calibri" panose="020F0502020204030204" pitchFamily="34" charset="0"/>
              </a:rPr>
              <a:t>Project </a:t>
            </a:r>
            <a:r>
              <a:rPr lang="en-GB" sz="3600" b="1" dirty="0">
                <a:solidFill>
                  <a:srgbClr val="000000"/>
                </a:solidFill>
                <a:ea typeface="Calibri" panose="020F0502020204030204" pitchFamily="34" charset="0"/>
              </a:rPr>
              <a:t>P</a:t>
            </a:r>
            <a:r>
              <a:rPr lang="en-GB" sz="3600" b="1" dirty="0">
                <a:solidFill>
                  <a:srgbClr val="000000"/>
                </a:solidFill>
                <a:effectLst/>
                <a:ea typeface="Calibri" panose="020F0502020204030204" pitchFamily="34" charset="0"/>
              </a:rPr>
              <a:t>roposal </a:t>
            </a:r>
            <a:r>
              <a:rPr lang="en-GB" sz="3600" b="1" dirty="0">
                <a:solidFill>
                  <a:srgbClr val="000000"/>
                </a:solidFill>
                <a:ea typeface="Calibri" panose="020F0502020204030204" pitchFamily="34" charset="0"/>
              </a:rPr>
              <a:t>O</a:t>
            </a:r>
            <a:r>
              <a:rPr lang="en-GB" sz="3600" b="1" dirty="0">
                <a:solidFill>
                  <a:srgbClr val="000000"/>
                </a:solidFill>
                <a:effectLst/>
                <a:ea typeface="Calibri" panose="020F0502020204030204" pitchFamily="34" charset="0"/>
              </a:rPr>
              <a:t>utline - NOT GRADED</a:t>
            </a:r>
            <a:br>
              <a:rPr lang="en-GB" sz="3600" b="1" dirty="0">
                <a:solidFill>
                  <a:srgbClr val="000000"/>
                </a:solidFill>
                <a:effectLst/>
                <a:ea typeface="Calibri" panose="020F0502020204030204" pitchFamily="34" charset="0"/>
              </a:rPr>
            </a:br>
            <a:r>
              <a:rPr lang="en-GB" sz="3600" b="1" dirty="0">
                <a:solidFill>
                  <a:srgbClr val="000000"/>
                </a:solidFill>
                <a:effectLst/>
                <a:ea typeface="Calibri" panose="020F0502020204030204" pitchFamily="34" charset="0"/>
              </a:rPr>
              <a:t>Monday </a:t>
            </a:r>
            <a:r>
              <a:rPr lang="en-GB" sz="3600" b="1" dirty="0">
                <a:solidFill>
                  <a:srgbClr val="000000"/>
                </a:solidFill>
                <a:ea typeface="Calibri" panose="020F0502020204030204" pitchFamily="34" charset="0"/>
              </a:rPr>
              <a:t>4</a:t>
            </a:r>
            <a:r>
              <a:rPr lang="en-GB" sz="3600" b="1" baseline="30000" dirty="0">
                <a:solidFill>
                  <a:srgbClr val="000000"/>
                </a:solidFill>
                <a:effectLst/>
                <a:ea typeface="Calibri" panose="020F0502020204030204" pitchFamily="34" charset="0"/>
              </a:rPr>
              <a:t>th</a:t>
            </a:r>
            <a:r>
              <a:rPr lang="en-GB" sz="3600" b="1" dirty="0">
                <a:solidFill>
                  <a:srgbClr val="000000"/>
                </a:solidFill>
                <a:effectLst/>
                <a:ea typeface="Calibri" panose="020F0502020204030204" pitchFamily="34" charset="0"/>
              </a:rPr>
              <a:t> Sept 2023 </a:t>
            </a:r>
          </a:p>
        </p:txBody>
      </p:sp>
    </p:spTree>
    <p:extLst>
      <p:ext uri="{BB962C8B-B14F-4D97-AF65-F5344CB8AC3E}">
        <p14:creationId xmlns:p14="http://schemas.microsoft.com/office/powerpoint/2010/main" val="1759166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23488" y="10"/>
            <a:ext cx="8668512" cy="6857990"/>
          </a:xfrm>
          <a:prstGeom prst="rect">
            <a:avLst/>
          </a:prstGeom>
        </p:spPr>
      </p:pic>
      <p:sp>
        <p:nvSpPr>
          <p:cNvPr id="10" name="Rectangle 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481029" y="1865525"/>
            <a:ext cx="6592670" cy="256405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000" b="1" dirty="0">
                <a:solidFill>
                  <a:schemeClr val="bg1"/>
                </a:solidFill>
                <a:latin typeface="+mj-lt"/>
                <a:ea typeface="+mj-ea"/>
                <a:cs typeface="+mj-cs"/>
              </a:rPr>
              <a:t>Report 1 (20%) </a:t>
            </a:r>
            <a:br>
              <a:rPr lang="en-US" sz="6000" b="1" dirty="0">
                <a:solidFill>
                  <a:schemeClr val="bg1"/>
                </a:solidFill>
                <a:latin typeface="+mj-lt"/>
                <a:ea typeface="+mj-ea"/>
                <a:cs typeface="+mj-cs"/>
              </a:rPr>
            </a:br>
            <a:endParaRPr lang="en-US" sz="6000" b="1" dirty="0">
              <a:solidFill>
                <a:schemeClr val="bg1"/>
              </a:solidFill>
              <a:latin typeface="+mj-lt"/>
              <a:ea typeface="+mj-ea"/>
              <a:cs typeface="+mj-cs"/>
            </a:endParaRP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623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80F7C0-6C1D-3AB9-E6D9-F10C2ECEC797}"/>
              </a:ext>
            </a:extLst>
          </p:cNvPr>
          <p:cNvSpPr txBox="1"/>
          <p:nvPr/>
        </p:nvSpPr>
        <p:spPr>
          <a:xfrm>
            <a:off x="587375" y="829361"/>
            <a:ext cx="11017250" cy="4801314"/>
          </a:xfrm>
          <a:prstGeom prst="rect">
            <a:avLst/>
          </a:prstGeom>
          <a:noFill/>
        </p:spPr>
        <p:txBody>
          <a:bodyPr wrap="square">
            <a:spAutoFit/>
          </a:bodyPr>
          <a:lstStyle/>
          <a:p>
            <a:r>
              <a:rPr lang="en-GB" sz="3600" dirty="0">
                <a:solidFill>
                  <a:srgbClr val="000000"/>
                </a:solidFill>
                <a:effectLst/>
                <a:ea typeface="Calibri" panose="020F0502020204030204" pitchFamily="34" charset="0"/>
                <a:cs typeface="Arial" panose="020B0604020202020204" pitchFamily="34" charset="0"/>
              </a:rPr>
              <a:t>The first assessment (AE1) will be a </a:t>
            </a:r>
            <a:r>
              <a:rPr lang="en-GB" sz="3600" b="1" dirty="0">
                <a:solidFill>
                  <a:srgbClr val="000000"/>
                </a:solidFill>
                <a:effectLst/>
                <a:ea typeface="Calibri" panose="020F0502020204030204" pitchFamily="34" charset="0"/>
                <a:cs typeface="Arial" panose="020B0604020202020204" pitchFamily="34" charset="0"/>
              </a:rPr>
              <a:t>Project Pilot Study report </a:t>
            </a:r>
            <a:r>
              <a:rPr lang="en-GB" sz="3600" dirty="0">
                <a:solidFill>
                  <a:srgbClr val="000000"/>
                </a:solidFill>
                <a:effectLst/>
                <a:ea typeface="Calibri" panose="020F0502020204030204" pitchFamily="34" charset="0"/>
                <a:cs typeface="Arial" panose="020B0604020202020204" pitchFamily="34" charset="0"/>
              </a:rPr>
              <a:t>which will document the feasibility and possible approaches for your project</a:t>
            </a:r>
            <a:br>
              <a:rPr lang="en-GB" sz="3600" dirty="0">
                <a:solidFill>
                  <a:srgbClr val="000000"/>
                </a:solidFill>
                <a:effectLst/>
                <a:ea typeface="Calibri" panose="020F0502020204030204" pitchFamily="34" charset="0"/>
                <a:cs typeface="Arial" panose="020B0604020202020204" pitchFamily="34" charset="0"/>
              </a:rPr>
            </a:br>
            <a:br>
              <a:rPr lang="en-GB" sz="3600" dirty="0">
                <a:solidFill>
                  <a:srgbClr val="000000"/>
                </a:solidFill>
                <a:effectLst/>
                <a:ea typeface="Calibri" panose="020F0502020204030204" pitchFamily="34" charset="0"/>
                <a:cs typeface="Arial" panose="020B0604020202020204" pitchFamily="34" charset="0"/>
              </a:rPr>
            </a:br>
            <a:r>
              <a:rPr lang="en-GB" sz="3600" dirty="0">
                <a:solidFill>
                  <a:srgbClr val="000000"/>
                </a:solidFill>
                <a:effectLst/>
                <a:ea typeface="Calibri" panose="020F0502020204030204" pitchFamily="34" charset="0"/>
                <a:cs typeface="Arial" panose="020B0604020202020204" pitchFamily="34" charset="0"/>
              </a:rPr>
              <a:t>You will gain feedback on to move forward to the second assessment element (AE2).</a:t>
            </a:r>
            <a:br>
              <a:rPr lang="en-GB" sz="3600" dirty="0">
                <a:solidFill>
                  <a:srgbClr val="000000"/>
                </a:solidFill>
                <a:effectLst/>
                <a:ea typeface="Calibri" panose="020F0502020204030204" pitchFamily="34" charset="0"/>
                <a:cs typeface="Arial" panose="020B0604020202020204" pitchFamily="34" charset="0"/>
              </a:rPr>
            </a:br>
            <a:br>
              <a:rPr lang="en-GB" sz="3600" dirty="0">
                <a:solidFill>
                  <a:srgbClr val="000000"/>
                </a:solidFill>
                <a:effectLst/>
                <a:ea typeface="Calibri" panose="020F0502020204030204" pitchFamily="34" charset="0"/>
                <a:cs typeface="Arial" panose="020B0604020202020204" pitchFamily="34" charset="0"/>
              </a:rPr>
            </a:br>
            <a:r>
              <a:rPr lang="en-GB" sz="3600" b="1" dirty="0">
                <a:effectLst/>
                <a:ea typeface="Calibri" panose="020F0502020204030204" pitchFamily="34" charset="0"/>
                <a:cs typeface="Times New Roman" panose="02020603050405020304" pitchFamily="18" charset="0"/>
              </a:rPr>
              <a:t>Report 20% - 3000</a:t>
            </a:r>
            <a:r>
              <a:rPr lang="en-GB" sz="3600" b="1" dirty="0">
                <a:ea typeface="Calibri" panose="020F0502020204030204" pitchFamily="34" charset="0"/>
                <a:cs typeface="Times New Roman" panose="02020603050405020304" pitchFamily="18" charset="0"/>
              </a:rPr>
              <a:t> </a:t>
            </a:r>
            <a:r>
              <a:rPr lang="en-GB" sz="3600" b="1" dirty="0">
                <a:effectLst/>
                <a:ea typeface="Calibri" panose="020F0502020204030204" pitchFamily="34" charset="0"/>
                <a:cs typeface="Times New Roman" panose="02020603050405020304" pitchFamily="18" charset="0"/>
              </a:rPr>
              <a:t>Words (+/- 10%)</a:t>
            </a:r>
            <a:br>
              <a:rPr lang="en-GB" sz="1800" dirty="0">
                <a:solidFill>
                  <a:srgbClr val="000000"/>
                </a:solidFill>
                <a:effectLst/>
                <a:latin typeface="Trebuchet MS" panose="020B0603020202020204" pitchFamily="34" charset="0"/>
                <a:ea typeface="Calibri" panose="020F0502020204030204" pitchFamily="34" charset="0"/>
                <a:cs typeface="Arial" panose="020B0604020202020204" pitchFamily="34" charset="0"/>
              </a:rPr>
            </a:br>
            <a:endParaRPr lang="en-GB" dirty="0"/>
          </a:p>
        </p:txBody>
      </p:sp>
    </p:spTree>
    <p:extLst>
      <p:ext uri="{BB962C8B-B14F-4D97-AF65-F5344CB8AC3E}">
        <p14:creationId xmlns:p14="http://schemas.microsoft.com/office/powerpoint/2010/main" val="7776609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AE4DC1-C269-CD6A-3367-E9DAEAC0D6AF}"/>
              </a:ext>
            </a:extLst>
          </p:cNvPr>
          <p:cNvSpPr txBox="1"/>
          <p:nvPr/>
        </p:nvSpPr>
        <p:spPr>
          <a:xfrm>
            <a:off x="587376" y="1961088"/>
            <a:ext cx="11017249" cy="4239687"/>
          </a:xfrm>
          <a:prstGeom prst="rect">
            <a:avLst/>
          </a:prstGeom>
          <a:noFill/>
        </p:spPr>
        <p:txBody>
          <a:bodyPr wrap="square">
            <a:spAutoFit/>
          </a:bodyPr>
          <a:lstStyle/>
          <a:p>
            <a:pPr>
              <a:lnSpc>
                <a:spcPct val="107000"/>
              </a:lnSpc>
              <a:spcAft>
                <a:spcPts val="800"/>
              </a:spcAft>
            </a:pPr>
            <a:r>
              <a:rPr lang="en-GB" sz="1800" b="1" kern="100" dirty="0">
                <a:effectLst/>
                <a:ea typeface="Calibri" panose="020F0502020204030204" pitchFamily="34" charset="0"/>
                <a:cs typeface="Times New Roman" panose="02020603050405020304" pitchFamily="18" charset="0"/>
              </a:rPr>
              <a:t>Introduction</a:t>
            </a:r>
            <a:br>
              <a:rPr lang="en-GB" sz="1800" kern="100" dirty="0">
                <a:effectLst/>
                <a:ea typeface="Calibri" panose="020F0502020204030204" pitchFamily="34" charset="0"/>
                <a:cs typeface="Times New Roman" panose="02020603050405020304" pitchFamily="18" charset="0"/>
              </a:rPr>
            </a:br>
            <a:r>
              <a:rPr lang="en-GB" sz="1800" kern="100" dirty="0">
                <a:effectLst/>
                <a:ea typeface="Calibri" panose="020F0502020204030204" pitchFamily="34" charset="0"/>
                <a:cs typeface="Times New Roman" panose="02020603050405020304" pitchFamily="18" charset="0"/>
              </a:rPr>
              <a:t>This section should contain background and context to your proposed project including the aims and objectives of your project. Backed up with citation.</a:t>
            </a:r>
          </a:p>
          <a:p>
            <a:pPr>
              <a:lnSpc>
                <a:spcPct val="107000"/>
              </a:lnSpc>
              <a:spcAft>
                <a:spcPts val="800"/>
              </a:spcAft>
            </a:pPr>
            <a:r>
              <a:rPr lang="en-GB" sz="1800" kern="100" dirty="0">
                <a:effectLst/>
                <a:ea typeface="Calibri" panose="020F0502020204030204" pitchFamily="34" charset="0"/>
                <a:cs typeface="Times New Roman" panose="02020603050405020304" pitchFamily="18" charset="0"/>
              </a:rPr>
              <a:t>You should also address the Research Question, Problem Statement or Hypothesis to test.</a:t>
            </a:r>
            <a:br>
              <a:rPr lang="en-GB" sz="1800" kern="100" dirty="0">
                <a:effectLst/>
                <a:ea typeface="Calibri" panose="020F0502020204030204" pitchFamily="34" charset="0"/>
                <a:cs typeface="Times New Roman" panose="02020603050405020304" pitchFamily="18" charset="0"/>
              </a:rPr>
            </a:br>
            <a:br>
              <a:rPr lang="en-GB" sz="900" kern="100" dirty="0">
                <a:effectLst/>
                <a:ea typeface="Calibri" panose="020F0502020204030204" pitchFamily="34" charset="0"/>
                <a:cs typeface="Times New Roman" panose="02020603050405020304" pitchFamily="18" charset="0"/>
              </a:rPr>
            </a:br>
            <a:r>
              <a:rPr lang="en-GB" sz="1800" kern="100" dirty="0">
                <a:effectLst/>
                <a:ea typeface="Calibri" panose="020F0502020204030204" pitchFamily="34" charset="0"/>
                <a:cs typeface="Times New Roman" panose="02020603050405020304" pitchFamily="18" charset="0"/>
              </a:rPr>
              <a:t>This section should be broken down into appropriate subsections.</a:t>
            </a:r>
            <a:br>
              <a:rPr lang="en-GB" sz="1800" kern="100" dirty="0">
                <a:effectLst/>
                <a:ea typeface="Calibri" panose="020F0502020204030204" pitchFamily="34" charset="0"/>
                <a:cs typeface="Times New Roman" panose="02020603050405020304" pitchFamily="18" charset="0"/>
              </a:rPr>
            </a:br>
            <a:endParaRPr lang="en-GB" sz="1800" kern="100" dirty="0">
              <a:effectLst/>
              <a:ea typeface="Calibri" panose="020F0502020204030204" pitchFamily="34" charset="0"/>
              <a:cs typeface="Times New Roman" panose="02020603050405020304" pitchFamily="18" charset="0"/>
            </a:endParaRPr>
          </a:p>
          <a:p>
            <a:pPr>
              <a:lnSpc>
                <a:spcPct val="107000"/>
              </a:lnSpc>
              <a:spcAft>
                <a:spcPts val="800"/>
              </a:spcAft>
            </a:pPr>
            <a:r>
              <a:rPr lang="en-GB" sz="1800" b="1" kern="100" dirty="0">
                <a:effectLst/>
                <a:ea typeface="Calibri" panose="020F0502020204030204" pitchFamily="34" charset="0"/>
                <a:cs typeface="Times New Roman" panose="02020603050405020304" pitchFamily="18" charset="0"/>
              </a:rPr>
              <a:t>Methodology</a:t>
            </a:r>
            <a:br>
              <a:rPr lang="en-GB" sz="1800" kern="100" dirty="0">
                <a:effectLst/>
                <a:ea typeface="Calibri" panose="020F0502020204030204" pitchFamily="34" charset="0"/>
                <a:cs typeface="Times New Roman" panose="02020603050405020304" pitchFamily="18" charset="0"/>
              </a:rPr>
            </a:br>
            <a:r>
              <a:rPr lang="en-GB" sz="1800" kern="100" dirty="0">
                <a:effectLst/>
                <a:ea typeface="Calibri" panose="020F0502020204030204" pitchFamily="34" charset="0"/>
                <a:cs typeface="Times New Roman" panose="02020603050405020304" pitchFamily="18" charset="0"/>
              </a:rPr>
              <a:t>In this section you will present your proposed research methodology and methods you intend to use to drive your project, source literature, collect analyse and present data. Backed up with citation.</a:t>
            </a:r>
            <a:br>
              <a:rPr lang="en-GB" sz="1800" kern="100" dirty="0">
                <a:effectLst/>
                <a:ea typeface="Calibri" panose="020F0502020204030204" pitchFamily="34" charset="0"/>
                <a:cs typeface="Times New Roman" panose="02020603050405020304" pitchFamily="18" charset="0"/>
              </a:rPr>
            </a:br>
            <a:br>
              <a:rPr lang="en-GB" sz="900" kern="100" dirty="0">
                <a:effectLst/>
                <a:ea typeface="Calibri" panose="020F0502020204030204" pitchFamily="34" charset="0"/>
                <a:cs typeface="Times New Roman" panose="02020603050405020304" pitchFamily="18" charset="0"/>
              </a:rPr>
            </a:br>
            <a:r>
              <a:rPr lang="en-GB" sz="1800" kern="100" dirty="0">
                <a:effectLst/>
                <a:ea typeface="Calibri" panose="020F0502020204030204" pitchFamily="34" charset="0"/>
                <a:cs typeface="Times New Roman" panose="02020603050405020304" pitchFamily="18" charset="0"/>
              </a:rPr>
              <a:t>This section should be broken down into appropriate subsections. Which should include the following:</a:t>
            </a:r>
          </a:p>
          <a:p>
            <a:pPr marL="457200">
              <a:lnSpc>
                <a:spcPct val="107000"/>
              </a:lnSpc>
              <a:spcAft>
                <a:spcPts val="800"/>
              </a:spcAft>
            </a:pPr>
            <a:r>
              <a:rPr lang="en-GB" sz="1800" b="1" kern="100" dirty="0">
                <a:effectLst/>
                <a:ea typeface="Calibri" panose="020F0502020204030204" pitchFamily="34" charset="0"/>
                <a:cs typeface="Times New Roman" panose="02020603050405020304" pitchFamily="18" charset="0"/>
              </a:rPr>
              <a:t>Ethical Considerations - </a:t>
            </a:r>
            <a:r>
              <a:rPr lang="en-GB" sz="1800" kern="100" dirty="0">
                <a:effectLst/>
                <a:ea typeface="Calibri" panose="020F0502020204030204" pitchFamily="34" charset="0"/>
                <a:cs typeface="Times New Roman" panose="02020603050405020304" pitchFamily="18" charset="0"/>
              </a:rPr>
              <a:t>including reference to the signed off ethical release form</a:t>
            </a:r>
            <a:br>
              <a:rPr lang="en-GB" sz="1800" kern="100" dirty="0">
                <a:effectLst/>
                <a:ea typeface="Calibri" panose="020F0502020204030204" pitchFamily="34" charset="0"/>
                <a:cs typeface="Times New Roman" panose="02020603050405020304" pitchFamily="18" charset="0"/>
              </a:rPr>
            </a:br>
            <a:r>
              <a:rPr lang="en-GB" sz="1800" b="1" kern="100" dirty="0">
                <a:effectLst/>
                <a:ea typeface="Calibri" panose="020F0502020204030204" pitchFamily="34" charset="0"/>
                <a:cs typeface="Times New Roman" panose="02020603050405020304" pitchFamily="18" charset="0"/>
              </a:rPr>
              <a:t>Project management</a:t>
            </a:r>
            <a:r>
              <a:rPr lang="en-GB" sz="1800" kern="100" dirty="0">
                <a:effectLst/>
                <a:ea typeface="Calibri" panose="020F0502020204030204" pitchFamily="34" charset="0"/>
                <a:cs typeface="Times New Roman" panose="02020603050405020304" pitchFamily="18" charset="0"/>
              </a:rPr>
              <a:t> - including a snapshot of milestones.</a:t>
            </a:r>
          </a:p>
        </p:txBody>
      </p:sp>
      <p:sp>
        <p:nvSpPr>
          <p:cNvPr id="5" name="TextBox 4">
            <a:extLst>
              <a:ext uri="{FF2B5EF4-FFF2-40B4-BE49-F238E27FC236}">
                <a16:creationId xmlns:a16="http://schemas.microsoft.com/office/drawing/2014/main" id="{9317954F-64FD-C790-CAC1-157828EB1631}"/>
              </a:ext>
            </a:extLst>
          </p:cNvPr>
          <p:cNvSpPr txBox="1"/>
          <p:nvPr/>
        </p:nvSpPr>
        <p:spPr>
          <a:xfrm>
            <a:off x="587375" y="351866"/>
            <a:ext cx="11017250" cy="1256754"/>
          </a:xfrm>
          <a:prstGeom prst="rect">
            <a:avLst/>
          </a:prstGeom>
          <a:noFill/>
        </p:spPr>
        <p:txBody>
          <a:bodyPr wrap="square">
            <a:spAutoFit/>
          </a:bodyPr>
          <a:lstStyle/>
          <a:p>
            <a:pPr>
              <a:lnSpc>
                <a:spcPct val="107000"/>
              </a:lnSpc>
              <a:spcAft>
                <a:spcPts val="800"/>
              </a:spcAft>
            </a:pPr>
            <a:r>
              <a:rPr lang="en-GB" sz="1800" b="1" kern="100" dirty="0">
                <a:effectLst/>
                <a:highlight>
                  <a:srgbClr val="FFFF00"/>
                </a:highlight>
                <a:ea typeface="Calibri" panose="020F0502020204030204" pitchFamily="34" charset="0"/>
                <a:cs typeface="Times New Roman" panose="02020603050405020304" pitchFamily="18" charset="0"/>
              </a:rPr>
              <a:t>Suggested structure for the first assessment element Pilot/Feasibility Report</a:t>
            </a:r>
            <a:br>
              <a:rPr lang="en-GB" sz="1800" b="1" kern="100" dirty="0">
                <a:effectLst/>
                <a:highlight>
                  <a:srgbClr val="FFFF00"/>
                </a:highlight>
                <a:ea typeface="Calibri" panose="020F0502020204030204" pitchFamily="34" charset="0"/>
                <a:cs typeface="Times New Roman" panose="02020603050405020304" pitchFamily="18" charset="0"/>
              </a:rPr>
            </a:br>
            <a:br>
              <a:rPr lang="en-GB" sz="1800" b="1" kern="100" dirty="0">
                <a:effectLst/>
                <a:highlight>
                  <a:srgbClr val="FFFF00"/>
                </a:highlight>
                <a:ea typeface="Calibri" panose="020F0502020204030204" pitchFamily="34" charset="0"/>
                <a:cs typeface="Times New Roman" panose="02020603050405020304" pitchFamily="18" charset="0"/>
              </a:rPr>
            </a:br>
            <a:r>
              <a:rPr lang="en-GB" sz="1800" b="1" kern="100" dirty="0">
                <a:effectLst/>
                <a:highlight>
                  <a:srgbClr val="FFFF00"/>
                </a:highlight>
                <a:ea typeface="Calibri" panose="020F0502020204030204" pitchFamily="34" charset="0"/>
                <a:cs typeface="Times New Roman" panose="02020603050405020304" pitchFamily="18" charset="0"/>
              </a:rPr>
              <a:t>You will be offered a template to support the structure and presentation of your report in this module.</a:t>
            </a:r>
            <a:endParaRPr lang="en-GB" sz="1800" kern="100" dirty="0">
              <a:effectLst/>
              <a:highlight>
                <a:srgbClr val="FFFF00"/>
              </a:highligh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14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AD9F97-BD8F-3F20-2A97-55F3C1843B66}"/>
              </a:ext>
            </a:extLst>
          </p:cNvPr>
          <p:cNvSpPr txBox="1"/>
          <p:nvPr/>
        </p:nvSpPr>
        <p:spPr>
          <a:xfrm>
            <a:off x="587375" y="586610"/>
            <a:ext cx="11017250" cy="5417252"/>
          </a:xfrm>
          <a:prstGeom prst="rect">
            <a:avLst/>
          </a:prstGeom>
          <a:noFill/>
        </p:spPr>
        <p:txBody>
          <a:bodyPr wrap="square">
            <a:spAutoFit/>
          </a:bodyPr>
          <a:lstStyle/>
          <a:p>
            <a:pPr>
              <a:lnSpc>
                <a:spcPct val="107000"/>
              </a:lnSpc>
              <a:spcAft>
                <a:spcPts val="800"/>
              </a:spcAft>
            </a:pPr>
            <a:r>
              <a:rPr lang="en-GB" sz="1800" b="1" kern="100" dirty="0">
                <a:effectLst/>
                <a:ea typeface="Calibri" panose="020F0502020204030204" pitchFamily="34" charset="0"/>
                <a:cs typeface="Times New Roman" panose="02020603050405020304" pitchFamily="18" charset="0"/>
              </a:rPr>
              <a:t>Pilot Study</a:t>
            </a:r>
            <a:br>
              <a:rPr lang="en-GB" sz="1800" kern="100" dirty="0">
                <a:effectLst/>
                <a:ea typeface="Calibri" panose="020F0502020204030204" pitchFamily="34" charset="0"/>
                <a:cs typeface="Times New Roman" panose="02020603050405020304" pitchFamily="18" charset="0"/>
              </a:rPr>
            </a:br>
            <a:r>
              <a:rPr lang="en-GB" sz="1800" kern="100" dirty="0">
                <a:effectLst/>
                <a:ea typeface="Calibri" panose="020F0502020204030204" pitchFamily="34" charset="0"/>
                <a:cs typeface="Times New Roman" panose="02020603050405020304" pitchFamily="18" charset="0"/>
              </a:rPr>
              <a:t>This section will contain documentation of practical implementation conducted within your pilot study. This will help to prove that your project is viable, feasible and that you have the right skills and resources to undertake and evaluate the project.</a:t>
            </a:r>
            <a:endParaRPr lang="en-GB" kern="100" dirty="0">
              <a:ea typeface="Calibri" panose="020F0502020204030204" pitchFamily="34" charset="0"/>
              <a:cs typeface="Times New Roman" panose="02020603050405020304" pitchFamily="18" charset="0"/>
            </a:endParaRPr>
          </a:p>
          <a:p>
            <a:pPr>
              <a:lnSpc>
                <a:spcPct val="107000"/>
              </a:lnSpc>
              <a:spcAft>
                <a:spcPts val="800"/>
              </a:spcAft>
            </a:pPr>
            <a:br>
              <a:rPr lang="en-GB" sz="1800" b="1" kern="100" dirty="0">
                <a:effectLst/>
                <a:ea typeface="Calibri" panose="020F0502020204030204" pitchFamily="34" charset="0"/>
                <a:cs typeface="Times New Roman" panose="02020603050405020304" pitchFamily="18" charset="0"/>
              </a:rPr>
            </a:br>
            <a:r>
              <a:rPr lang="en-GB" sz="1800" b="1" kern="100" dirty="0">
                <a:effectLst/>
                <a:ea typeface="Calibri" panose="020F0502020204030204" pitchFamily="34" charset="0"/>
                <a:cs typeface="Times New Roman" panose="02020603050405020304" pitchFamily="18" charset="0"/>
              </a:rPr>
              <a:t>Conclusion.</a:t>
            </a:r>
            <a:br>
              <a:rPr lang="en-GB" sz="1800" kern="100" dirty="0">
                <a:effectLst/>
                <a:ea typeface="Calibri" panose="020F0502020204030204" pitchFamily="34" charset="0"/>
                <a:cs typeface="Times New Roman" panose="02020603050405020304" pitchFamily="18" charset="0"/>
              </a:rPr>
            </a:br>
            <a:r>
              <a:rPr lang="en-GB" sz="1800" kern="100" dirty="0">
                <a:effectLst/>
                <a:ea typeface="Calibri" panose="020F0502020204030204" pitchFamily="34" charset="0"/>
                <a:cs typeface="Times New Roman" panose="02020603050405020304" pitchFamily="18" charset="0"/>
              </a:rPr>
              <a:t>This section will remind the reader of what you have set out to do and we will wrap up with a convincing argument that your project is viable to proceed to the next phase.</a:t>
            </a:r>
            <a:br>
              <a:rPr lang="en-GB" kern="100" dirty="0">
                <a:ea typeface="Calibri" panose="020F0502020204030204" pitchFamily="34" charset="0"/>
                <a:cs typeface="Times New Roman" panose="02020603050405020304" pitchFamily="18" charset="0"/>
              </a:rPr>
            </a:br>
            <a:endParaRPr lang="en-GB" kern="100" dirty="0">
              <a:ea typeface="Calibri" panose="020F0502020204030204" pitchFamily="34" charset="0"/>
              <a:cs typeface="Times New Roman" panose="02020603050405020304" pitchFamily="18" charset="0"/>
            </a:endParaRPr>
          </a:p>
          <a:p>
            <a:pPr>
              <a:lnSpc>
                <a:spcPct val="107000"/>
              </a:lnSpc>
              <a:spcAft>
                <a:spcPts val="800"/>
              </a:spcAft>
            </a:pPr>
            <a:r>
              <a:rPr lang="en-GB" sz="1800" b="1" kern="100" dirty="0">
                <a:effectLst/>
                <a:ea typeface="Calibri" panose="020F0502020204030204" pitchFamily="34" charset="0"/>
                <a:cs typeface="Times New Roman" panose="02020603050405020304" pitchFamily="18" charset="0"/>
              </a:rPr>
              <a:t>References.</a:t>
            </a:r>
            <a:br>
              <a:rPr lang="en-GB" sz="1800" kern="100" dirty="0">
                <a:effectLst/>
                <a:ea typeface="Calibri" panose="020F0502020204030204" pitchFamily="34" charset="0"/>
                <a:cs typeface="Times New Roman" panose="02020603050405020304" pitchFamily="18" charset="0"/>
              </a:rPr>
            </a:br>
            <a:r>
              <a:rPr lang="en-GB" sz="1800" kern="100" dirty="0">
                <a:effectLst/>
                <a:ea typeface="Calibri" panose="020F0502020204030204" pitchFamily="34" charset="0"/>
                <a:cs typeface="Times New Roman" panose="02020603050405020304" pitchFamily="18" charset="0"/>
              </a:rPr>
              <a:t>References should be presented in the Solent University Harvard (SU) style and will consist of a good range of quality sources (reviewed journals etc)</a:t>
            </a:r>
            <a:endParaRPr lang="en-GB" kern="100" dirty="0">
              <a:ea typeface="Calibri" panose="020F0502020204030204" pitchFamily="34" charset="0"/>
              <a:cs typeface="Times New Roman" panose="02020603050405020304" pitchFamily="18" charset="0"/>
            </a:endParaRPr>
          </a:p>
          <a:p>
            <a:pPr>
              <a:lnSpc>
                <a:spcPct val="107000"/>
              </a:lnSpc>
              <a:spcAft>
                <a:spcPts val="800"/>
              </a:spcAft>
            </a:pPr>
            <a:br>
              <a:rPr lang="en-GB" sz="1800" b="1" kern="100" dirty="0">
                <a:effectLst/>
                <a:ea typeface="Calibri" panose="020F0502020204030204" pitchFamily="34" charset="0"/>
                <a:cs typeface="Times New Roman" panose="02020603050405020304" pitchFamily="18" charset="0"/>
              </a:rPr>
            </a:br>
            <a:r>
              <a:rPr lang="en-GB" sz="1800" b="1" kern="100" dirty="0">
                <a:effectLst/>
                <a:ea typeface="Calibri" panose="020F0502020204030204" pitchFamily="34" charset="0"/>
                <a:cs typeface="Times New Roman" panose="02020603050405020304" pitchFamily="18" charset="0"/>
              </a:rPr>
              <a:t>Appendices.</a:t>
            </a:r>
            <a:br>
              <a:rPr lang="en-GB" sz="1800" kern="100" dirty="0">
                <a:effectLst/>
                <a:ea typeface="Calibri" panose="020F0502020204030204" pitchFamily="34" charset="0"/>
                <a:cs typeface="Times New Roman" panose="02020603050405020304" pitchFamily="18" charset="0"/>
              </a:rPr>
            </a:br>
            <a:r>
              <a:rPr lang="en-GB" sz="1800" kern="100" dirty="0">
                <a:effectLst/>
                <a:ea typeface="Calibri" panose="020F0502020204030204" pitchFamily="34" charset="0"/>
                <a:cs typeface="Times New Roman" panose="02020603050405020304" pitchFamily="18" charset="0"/>
              </a:rPr>
              <a:t>Appendices should contain extra evidence to back up the body of the report. In this report one of the appendices will contain a signed off ethical release form - which will also be presented in the final 10,000-word dissertation report</a:t>
            </a:r>
          </a:p>
        </p:txBody>
      </p:sp>
    </p:spTree>
    <p:extLst>
      <p:ext uri="{BB962C8B-B14F-4D97-AF65-F5344CB8AC3E}">
        <p14:creationId xmlns:p14="http://schemas.microsoft.com/office/powerpoint/2010/main" val="218965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key chain&#10;&#10;Description automatically generated with low confidence">
            <a:extLst>
              <a:ext uri="{FF2B5EF4-FFF2-40B4-BE49-F238E27FC236}">
                <a16:creationId xmlns:a16="http://schemas.microsoft.com/office/drawing/2014/main" id="{6F1C6FAD-7E86-9B62-67C1-F605B76A44A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Box 1"/>
          <p:cNvSpPr txBox="1"/>
          <p:nvPr/>
        </p:nvSpPr>
        <p:spPr>
          <a:xfrm>
            <a:off x="487279" y="376409"/>
            <a:ext cx="11234166" cy="923330"/>
          </a:xfrm>
          <a:prstGeom prst="rect">
            <a:avLst/>
          </a:prstGeom>
          <a:solidFill>
            <a:schemeClr val="bg1"/>
          </a:solidFill>
        </p:spPr>
        <p:txBody>
          <a:bodyPr wrap="none" rtlCol="0">
            <a:spAutoFit/>
          </a:bodyPr>
          <a:lstStyle/>
          <a:p>
            <a:r>
              <a:rPr lang="en-US" sz="5400" b="1" dirty="0">
                <a:latin typeface="Trebuchet MS" charset="0"/>
                <a:ea typeface="Trebuchet MS" charset="0"/>
                <a:cs typeface="Trebuchet MS" charset="0"/>
              </a:rPr>
              <a:t>Report 20% - 3000 words (+/-10%)</a:t>
            </a:r>
          </a:p>
        </p:txBody>
      </p:sp>
      <p:sp>
        <p:nvSpPr>
          <p:cNvPr id="5" name="TextBox 4"/>
          <p:cNvSpPr txBox="1"/>
          <p:nvPr/>
        </p:nvSpPr>
        <p:spPr>
          <a:xfrm>
            <a:off x="487279" y="1330517"/>
            <a:ext cx="5583580" cy="923330"/>
          </a:xfrm>
          <a:prstGeom prst="rect">
            <a:avLst/>
          </a:prstGeom>
          <a:solidFill>
            <a:schemeClr val="bg1"/>
          </a:solidFill>
        </p:spPr>
        <p:txBody>
          <a:bodyPr wrap="none" rtlCol="0">
            <a:spAutoFit/>
          </a:bodyPr>
          <a:lstStyle/>
          <a:p>
            <a:r>
              <a:rPr lang="en-GB" sz="5400" b="1" dirty="0">
                <a:latin typeface="Trebuchet MS" panose="020B0703020202090204" pitchFamily="34" charset="0"/>
              </a:rPr>
              <a:t>30/10/2023</a:t>
            </a:r>
            <a:r>
              <a:rPr lang="en-GB" sz="5400" b="1" dirty="0">
                <a:latin typeface="Trebuchet MS" panose="020B0703020202090204" pitchFamily="34" charset="0"/>
                <a:ea typeface="Trebuchet MS" charset="0"/>
                <a:cs typeface="Trebuchet MS" charset="0"/>
              </a:rPr>
              <a:t> 4pm</a:t>
            </a:r>
            <a:endParaRPr lang="en-US" sz="5400" b="1" dirty="0">
              <a:latin typeface="Trebuchet MS" panose="020B0703020202090204" pitchFamily="34" charset="0"/>
              <a:ea typeface="Trebuchet MS" charset="0"/>
              <a:cs typeface="Trebuchet MS" charset="0"/>
            </a:endParaRPr>
          </a:p>
        </p:txBody>
      </p:sp>
    </p:spTree>
    <p:extLst>
      <p:ext uri="{BB962C8B-B14F-4D97-AF65-F5344CB8AC3E}">
        <p14:creationId xmlns:p14="http://schemas.microsoft.com/office/powerpoint/2010/main" val="4251894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tools on a wooden surface">
            <a:extLst>
              <a:ext uri="{FF2B5EF4-FFF2-40B4-BE49-F238E27FC236}">
                <a16:creationId xmlns:a16="http://schemas.microsoft.com/office/drawing/2014/main" id="{A9137B6D-D40F-87D0-C68B-F4F77D591542}"/>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5" name="Rectangle 4">
            <a:extLst>
              <a:ext uri="{FF2B5EF4-FFF2-40B4-BE49-F238E27FC236}">
                <a16:creationId xmlns:a16="http://schemas.microsoft.com/office/drawing/2014/main" id="{90899DAD-2F3F-E8B2-FA43-6BAC03569B23}"/>
              </a:ext>
            </a:extLst>
          </p:cNvPr>
          <p:cNvSpPr/>
          <p:nvPr/>
        </p:nvSpPr>
        <p:spPr>
          <a:xfrm>
            <a:off x="0" y="2558717"/>
            <a:ext cx="12188953" cy="1596190"/>
          </a:xfrm>
          <a:prstGeom prst="rect">
            <a:avLst/>
          </a:prstGeom>
          <a:solidFill>
            <a:srgbClr val="CD1423">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0C696E46-16CA-6FF8-CE21-BE406E486C0D}"/>
              </a:ext>
            </a:extLst>
          </p:cNvPr>
          <p:cNvSpPr txBox="1"/>
          <p:nvPr/>
        </p:nvSpPr>
        <p:spPr>
          <a:xfrm>
            <a:off x="1922504" y="2656972"/>
            <a:ext cx="8362528" cy="1375611"/>
          </a:xfrm>
          <a:prstGeom prst="rect">
            <a:avLst/>
          </a:prstGeom>
          <a:noFill/>
        </p:spPr>
        <p:txBody>
          <a:bodyPr wrap="square" lIns="0" tIns="0" rIns="0" bIns="0" rtlCol="0">
            <a:noAutofit/>
          </a:bodyPr>
          <a:lstStyle/>
          <a:p>
            <a:pPr algn="l"/>
            <a:r>
              <a:rPr lang="en-GB" sz="8000" b="1" dirty="0">
                <a:solidFill>
                  <a:schemeClr val="bg1"/>
                </a:solidFill>
              </a:rPr>
              <a:t>Tools &amp; Platforms</a:t>
            </a:r>
          </a:p>
        </p:txBody>
      </p:sp>
    </p:spTree>
    <p:extLst>
      <p:ext uri="{BB962C8B-B14F-4D97-AF65-F5344CB8AC3E}">
        <p14:creationId xmlns:p14="http://schemas.microsoft.com/office/powerpoint/2010/main" val="295016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9D2AC4B-D191-37E3-3020-97C77AEA8244}"/>
              </a:ext>
            </a:extLst>
          </p:cNvPr>
          <p:cNvSpPr txBox="1"/>
          <p:nvPr/>
        </p:nvSpPr>
        <p:spPr>
          <a:xfrm>
            <a:off x="587375" y="896881"/>
            <a:ext cx="5329238" cy="4524315"/>
          </a:xfrm>
          <a:prstGeom prst="rect">
            <a:avLst/>
          </a:prstGeom>
          <a:noFill/>
        </p:spPr>
        <p:txBody>
          <a:bodyPr wrap="square">
            <a:spAutoFit/>
          </a:bodyPr>
          <a:lstStyle/>
          <a:p>
            <a:r>
              <a:rPr lang="en-GB" sz="3200" b="0" i="1" dirty="0">
                <a:solidFill>
                  <a:schemeClr val="bg1"/>
                </a:solidFill>
                <a:effectLst/>
              </a:rPr>
              <a:t>A pilot study allows researchers to identify potential issues, evaluate the feasibility of the study, and make necessary adjustments before investing significant time and resources into the main study. </a:t>
            </a:r>
            <a:endParaRPr lang="en-GB" sz="3200" i="1" dirty="0">
              <a:solidFill>
                <a:schemeClr val="bg1"/>
              </a:solidFill>
            </a:endParaRPr>
          </a:p>
        </p:txBody>
      </p:sp>
      <p:pic>
        <p:nvPicPr>
          <p:cNvPr id="8" name="Picture 7" descr="A cockpit of an airplane with a view of mountains and sky&#10;&#10;Description automatically generated">
            <a:extLst>
              <a:ext uri="{FF2B5EF4-FFF2-40B4-BE49-F238E27FC236}">
                <a16:creationId xmlns:a16="http://schemas.microsoft.com/office/drawing/2014/main" id="{E377624C-BA08-83A1-FB3B-A4764FC8C17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096001" y="0"/>
            <a:ext cx="6096000" cy="6775651"/>
          </a:xfrm>
          <a:prstGeom prst="rect">
            <a:avLst/>
          </a:prstGeom>
        </p:spPr>
      </p:pic>
    </p:spTree>
    <p:extLst>
      <p:ext uri="{BB962C8B-B14F-4D97-AF65-F5344CB8AC3E}">
        <p14:creationId xmlns:p14="http://schemas.microsoft.com/office/powerpoint/2010/main" val="13717879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6AA1B7-86F8-A123-19C1-27828F06E5C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528" y="0"/>
            <a:ext cx="12122944" cy="6858000"/>
          </a:xfrm>
          <a:prstGeom prst="rect">
            <a:avLst/>
          </a:prstGeom>
        </p:spPr>
      </p:pic>
      <p:sp>
        <p:nvSpPr>
          <p:cNvPr id="5" name="TextBox 4">
            <a:extLst>
              <a:ext uri="{FF2B5EF4-FFF2-40B4-BE49-F238E27FC236}">
                <a16:creationId xmlns:a16="http://schemas.microsoft.com/office/drawing/2014/main" id="{16EA3006-E705-BEEA-12BA-51CB2AAEDD54}"/>
              </a:ext>
            </a:extLst>
          </p:cNvPr>
          <p:cNvSpPr txBox="1"/>
          <p:nvPr/>
        </p:nvSpPr>
        <p:spPr>
          <a:xfrm>
            <a:off x="9259151" y="6318188"/>
            <a:ext cx="2898321" cy="369332"/>
          </a:xfrm>
          <a:prstGeom prst="rect">
            <a:avLst/>
          </a:prstGeom>
          <a:solidFill>
            <a:schemeClr val="bg1"/>
          </a:solidFill>
        </p:spPr>
        <p:txBody>
          <a:bodyPr wrap="square">
            <a:spAutoFit/>
          </a:bodyPr>
          <a:lstStyle/>
          <a:p>
            <a:r>
              <a:rPr lang="en-GB" dirty="0">
                <a:hlinkClick r:id="rId3"/>
              </a:rPr>
              <a:t>https://www.notion.so/</a:t>
            </a:r>
            <a:r>
              <a:rPr lang="en-GB" dirty="0"/>
              <a:t> </a:t>
            </a:r>
          </a:p>
        </p:txBody>
      </p:sp>
    </p:spTree>
    <p:extLst>
      <p:ext uri="{BB962C8B-B14F-4D97-AF65-F5344CB8AC3E}">
        <p14:creationId xmlns:p14="http://schemas.microsoft.com/office/powerpoint/2010/main" val="8325222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A982BB-1307-7BAF-6281-1297891DC3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95942"/>
            <a:ext cx="12192000" cy="6466115"/>
          </a:xfrm>
          <a:prstGeom prst="rect">
            <a:avLst/>
          </a:prstGeom>
        </p:spPr>
      </p:pic>
      <p:sp>
        <p:nvSpPr>
          <p:cNvPr id="3" name="TextBox 2">
            <a:extLst>
              <a:ext uri="{FF2B5EF4-FFF2-40B4-BE49-F238E27FC236}">
                <a16:creationId xmlns:a16="http://schemas.microsoft.com/office/drawing/2014/main" id="{091A82A3-AF85-0CF2-9816-577342105012}"/>
              </a:ext>
            </a:extLst>
          </p:cNvPr>
          <p:cNvSpPr txBox="1"/>
          <p:nvPr/>
        </p:nvSpPr>
        <p:spPr>
          <a:xfrm>
            <a:off x="6496622" y="6292725"/>
            <a:ext cx="5476194" cy="369332"/>
          </a:xfrm>
          <a:prstGeom prst="rect">
            <a:avLst/>
          </a:prstGeom>
          <a:solidFill>
            <a:schemeClr val="bg1"/>
          </a:solidFill>
        </p:spPr>
        <p:txBody>
          <a:bodyPr wrap="square">
            <a:spAutoFit/>
          </a:bodyPr>
          <a:lstStyle/>
          <a:p>
            <a:r>
              <a:rPr lang="en-GB" dirty="0">
                <a:hlinkClick r:id="rId3"/>
              </a:rPr>
              <a:t>https://www.notion.so/help/notion-for-education</a:t>
            </a:r>
            <a:r>
              <a:rPr lang="en-GB" dirty="0"/>
              <a:t> </a:t>
            </a:r>
          </a:p>
        </p:txBody>
      </p:sp>
    </p:spTree>
    <p:extLst>
      <p:ext uri="{BB962C8B-B14F-4D97-AF65-F5344CB8AC3E}">
        <p14:creationId xmlns:p14="http://schemas.microsoft.com/office/powerpoint/2010/main" val="38856216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shot of a computer&#10;&#10;Description automatically generated">
            <a:extLst>
              <a:ext uri="{FF2B5EF4-FFF2-40B4-BE49-F238E27FC236}">
                <a16:creationId xmlns:a16="http://schemas.microsoft.com/office/drawing/2014/main" id="{E64A37F2-1310-106D-F72D-3A3FD16BA88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3418F1A-3C93-4D50-3F3E-FA6B8D0D6939}"/>
              </a:ext>
            </a:extLst>
          </p:cNvPr>
          <p:cNvSpPr txBox="1"/>
          <p:nvPr/>
        </p:nvSpPr>
        <p:spPr>
          <a:xfrm>
            <a:off x="8681204" y="6344524"/>
            <a:ext cx="3228068" cy="369332"/>
          </a:xfrm>
          <a:prstGeom prst="rect">
            <a:avLst/>
          </a:prstGeom>
          <a:noFill/>
        </p:spPr>
        <p:txBody>
          <a:bodyPr wrap="square">
            <a:spAutoFit/>
          </a:bodyPr>
          <a:lstStyle/>
          <a:p>
            <a:r>
              <a:rPr lang="en-GB" dirty="0">
                <a:hlinkClick r:id="rId3"/>
              </a:rPr>
              <a:t>https://www.mendeley.com/</a:t>
            </a:r>
            <a:r>
              <a:rPr lang="en-GB" dirty="0"/>
              <a:t> </a:t>
            </a:r>
          </a:p>
        </p:txBody>
      </p:sp>
    </p:spTree>
    <p:extLst>
      <p:ext uri="{BB962C8B-B14F-4D97-AF65-F5344CB8AC3E}">
        <p14:creationId xmlns:p14="http://schemas.microsoft.com/office/powerpoint/2010/main" val="380085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FD9028-55BB-BB07-9F43-5257235E3A9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55455" y="544483"/>
            <a:ext cx="4196973" cy="5769033"/>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95687084-E25C-0572-26C7-E3879F5912F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542117" y="540327"/>
            <a:ext cx="4838008" cy="576903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025881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4BD013-37DB-91E7-C475-33E6E6EC99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795" y="0"/>
            <a:ext cx="12080410" cy="6858000"/>
          </a:xfrm>
          <a:prstGeom prst="rect">
            <a:avLst/>
          </a:prstGeom>
        </p:spPr>
      </p:pic>
      <p:sp>
        <p:nvSpPr>
          <p:cNvPr id="5" name="TextBox 4">
            <a:extLst>
              <a:ext uri="{FF2B5EF4-FFF2-40B4-BE49-F238E27FC236}">
                <a16:creationId xmlns:a16="http://schemas.microsoft.com/office/drawing/2014/main" id="{323C9C5A-1737-7B65-5D1F-46A89B1671BC}"/>
              </a:ext>
            </a:extLst>
          </p:cNvPr>
          <p:cNvSpPr txBox="1"/>
          <p:nvPr/>
        </p:nvSpPr>
        <p:spPr>
          <a:xfrm>
            <a:off x="8681204" y="6344524"/>
            <a:ext cx="3228068" cy="369332"/>
          </a:xfrm>
          <a:prstGeom prst="rect">
            <a:avLst/>
          </a:prstGeom>
          <a:noFill/>
        </p:spPr>
        <p:txBody>
          <a:bodyPr wrap="square">
            <a:spAutoFit/>
          </a:bodyPr>
          <a:lstStyle/>
          <a:p>
            <a:r>
              <a:rPr lang="en-GB" dirty="0">
                <a:hlinkClick r:id="rId3"/>
              </a:rPr>
              <a:t>https://www.mendeley.com/</a:t>
            </a:r>
            <a:r>
              <a:rPr lang="en-GB" dirty="0"/>
              <a:t> </a:t>
            </a:r>
          </a:p>
        </p:txBody>
      </p:sp>
    </p:spTree>
    <p:extLst>
      <p:ext uri="{BB962C8B-B14F-4D97-AF65-F5344CB8AC3E}">
        <p14:creationId xmlns:p14="http://schemas.microsoft.com/office/powerpoint/2010/main" val="25573539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EF001D-38E7-A956-1317-FBE6A5C1C8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90" y="0"/>
            <a:ext cx="12170020" cy="6858000"/>
          </a:xfrm>
          <a:prstGeom prst="rect">
            <a:avLst/>
          </a:prstGeom>
        </p:spPr>
      </p:pic>
      <p:sp>
        <p:nvSpPr>
          <p:cNvPr id="3" name="TextBox 2">
            <a:extLst>
              <a:ext uri="{FF2B5EF4-FFF2-40B4-BE49-F238E27FC236}">
                <a16:creationId xmlns:a16="http://schemas.microsoft.com/office/drawing/2014/main" id="{AD50220A-2F1C-E1F0-F4AB-26C6A5FE06C9}"/>
              </a:ext>
            </a:extLst>
          </p:cNvPr>
          <p:cNvSpPr txBox="1"/>
          <p:nvPr/>
        </p:nvSpPr>
        <p:spPr>
          <a:xfrm>
            <a:off x="9934882" y="6385130"/>
            <a:ext cx="2107175" cy="369332"/>
          </a:xfrm>
          <a:prstGeom prst="rect">
            <a:avLst/>
          </a:prstGeom>
          <a:noFill/>
        </p:spPr>
        <p:txBody>
          <a:bodyPr wrap="square">
            <a:spAutoFit/>
          </a:bodyPr>
          <a:lstStyle/>
          <a:p>
            <a:r>
              <a:rPr lang="en-GB" dirty="0">
                <a:hlinkClick r:id="rId3"/>
              </a:rPr>
              <a:t>https://elicit.org/</a:t>
            </a:r>
            <a:r>
              <a:rPr lang="en-GB" dirty="0"/>
              <a:t> </a:t>
            </a:r>
          </a:p>
        </p:txBody>
      </p:sp>
    </p:spTree>
    <p:extLst>
      <p:ext uri="{BB962C8B-B14F-4D97-AF65-F5344CB8AC3E}">
        <p14:creationId xmlns:p14="http://schemas.microsoft.com/office/powerpoint/2010/main" val="4520081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F6F23EC-7237-54F5-AA08-27FD9495E9C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532D18E5-EE45-9072-FF9B-15730A296058}"/>
              </a:ext>
            </a:extLst>
          </p:cNvPr>
          <p:cNvSpPr txBox="1"/>
          <p:nvPr/>
        </p:nvSpPr>
        <p:spPr>
          <a:xfrm>
            <a:off x="9544051" y="6200775"/>
            <a:ext cx="2225162" cy="369332"/>
          </a:xfrm>
          <a:prstGeom prst="rect">
            <a:avLst/>
          </a:prstGeom>
          <a:noFill/>
        </p:spPr>
        <p:txBody>
          <a:bodyPr wrap="square">
            <a:spAutoFit/>
          </a:bodyPr>
          <a:lstStyle/>
          <a:p>
            <a:r>
              <a:rPr lang="en-GB" dirty="0">
                <a:hlinkClick r:id="rId3"/>
              </a:rPr>
              <a:t>https://github.com</a:t>
            </a:r>
            <a:r>
              <a:rPr lang="en-GB" dirty="0"/>
              <a:t> </a:t>
            </a:r>
          </a:p>
        </p:txBody>
      </p:sp>
    </p:spTree>
    <p:extLst>
      <p:ext uri="{BB962C8B-B14F-4D97-AF65-F5344CB8AC3E}">
        <p14:creationId xmlns:p14="http://schemas.microsoft.com/office/powerpoint/2010/main" val="14733738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shot of a computer&#10;&#10;Description automatically generated">
            <a:extLst>
              <a:ext uri="{FF2B5EF4-FFF2-40B4-BE49-F238E27FC236}">
                <a16:creationId xmlns:a16="http://schemas.microsoft.com/office/drawing/2014/main" id="{A453B68F-EC36-1F99-86C6-B4A3A27EDE2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6781186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FFB0A-943C-8454-9034-1D4D54DE1ECA}"/>
              </a:ext>
            </a:extLst>
          </p:cNvPr>
          <p:cNvSpPr>
            <a:spLocks noGrp="1"/>
          </p:cNvSpPr>
          <p:nvPr>
            <p:ph type="ctrTitle"/>
          </p:nvPr>
        </p:nvSpPr>
        <p:spPr/>
        <p:txBody>
          <a:bodyPr/>
          <a:lstStyle/>
          <a:p>
            <a:r>
              <a:rPr lang="en-GB" dirty="0"/>
              <a:t>Thank you</a:t>
            </a:r>
          </a:p>
        </p:txBody>
      </p:sp>
    </p:spTree>
    <p:extLst>
      <p:ext uri="{BB962C8B-B14F-4D97-AF65-F5344CB8AC3E}">
        <p14:creationId xmlns:p14="http://schemas.microsoft.com/office/powerpoint/2010/main" val="232593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teddy bear with goggles and a scarf&#10;&#10;Description automatically generated">
            <a:extLst>
              <a:ext uri="{FF2B5EF4-FFF2-40B4-BE49-F238E27FC236}">
                <a16:creationId xmlns:a16="http://schemas.microsoft.com/office/drawing/2014/main" id="{9606EEAA-9A3E-72D8-8BF0-0E3F250A28A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a:solidFill>
            <a:srgbClr val="E7E8E2"/>
          </a:solidFill>
        </p:spPr>
      </p:pic>
      <p:sp>
        <p:nvSpPr>
          <p:cNvPr id="2" name="TextBox 1">
            <a:extLst>
              <a:ext uri="{FF2B5EF4-FFF2-40B4-BE49-F238E27FC236}">
                <a16:creationId xmlns:a16="http://schemas.microsoft.com/office/drawing/2014/main" id="{11562757-A5A6-6FD3-43D3-8FB754E2532A}"/>
              </a:ext>
            </a:extLst>
          </p:cNvPr>
          <p:cNvSpPr txBox="1"/>
          <p:nvPr/>
        </p:nvSpPr>
        <p:spPr>
          <a:xfrm>
            <a:off x="587375" y="289203"/>
            <a:ext cx="7413625" cy="6340197"/>
          </a:xfrm>
          <a:prstGeom prst="rect">
            <a:avLst/>
          </a:prstGeom>
          <a:noFill/>
        </p:spPr>
        <p:txBody>
          <a:bodyPr wrap="square">
            <a:spAutoFit/>
          </a:bodyPr>
          <a:lstStyle/>
          <a:p>
            <a:pPr marL="342900" indent="-342900" algn="l">
              <a:buFont typeface="+mj-lt"/>
              <a:buAutoNum type="arabicPeriod"/>
            </a:pPr>
            <a:r>
              <a:rPr lang="en-GB" sz="1400" b="1" i="0" dirty="0">
                <a:solidFill>
                  <a:srgbClr val="000000"/>
                </a:solidFill>
                <a:effectLst/>
              </a:rPr>
              <a:t>Define Objectives:</a:t>
            </a:r>
            <a:r>
              <a:rPr lang="en-GB" sz="1400" b="0" i="0" dirty="0">
                <a:solidFill>
                  <a:srgbClr val="000000"/>
                </a:solidFill>
                <a:effectLst/>
              </a:rPr>
              <a:t> Clearly outline the objectives of your pilot study. Know what specific research questions you want to address and what you hope to learn from the pilot.</a:t>
            </a:r>
            <a:br>
              <a:rPr lang="en-GB" sz="1400" b="0" i="0" dirty="0">
                <a:solidFill>
                  <a:srgbClr val="000000"/>
                </a:solidFill>
                <a:effectLst/>
              </a:rPr>
            </a:br>
            <a:endParaRPr lang="en-GB" sz="1400" b="0" i="0" dirty="0">
              <a:solidFill>
                <a:srgbClr val="000000"/>
              </a:solidFill>
              <a:effectLst/>
            </a:endParaRPr>
          </a:p>
          <a:p>
            <a:pPr marL="342900" indent="-342900" algn="l">
              <a:buFont typeface="+mj-lt"/>
              <a:buAutoNum type="arabicPeriod"/>
            </a:pPr>
            <a:r>
              <a:rPr lang="en-GB" sz="1400" b="1" i="0" dirty="0">
                <a:solidFill>
                  <a:srgbClr val="000000"/>
                </a:solidFill>
                <a:effectLst/>
              </a:rPr>
              <a:t>Data Collection Methods:</a:t>
            </a:r>
            <a:r>
              <a:rPr lang="en-GB" sz="1400" b="0" i="0" dirty="0">
                <a:solidFill>
                  <a:srgbClr val="000000"/>
                </a:solidFill>
                <a:effectLst/>
              </a:rPr>
              <a:t> Choose the data collection methods that will be used in the main study. </a:t>
            </a:r>
          </a:p>
          <a:p>
            <a:pPr marL="342900" indent="-342900" algn="l">
              <a:buFont typeface="+mj-lt"/>
              <a:buAutoNum type="arabicPeriod"/>
            </a:pPr>
            <a:endParaRPr lang="en-GB" sz="1400" b="0" i="0" dirty="0">
              <a:solidFill>
                <a:srgbClr val="000000"/>
              </a:solidFill>
              <a:effectLst/>
            </a:endParaRPr>
          </a:p>
          <a:p>
            <a:pPr marL="342900" indent="-342900" algn="l">
              <a:buFont typeface="+mj-lt"/>
              <a:buAutoNum type="arabicPeriod"/>
            </a:pPr>
            <a:r>
              <a:rPr lang="en-GB" sz="1400" b="1" i="0" dirty="0">
                <a:solidFill>
                  <a:srgbClr val="000000"/>
                </a:solidFill>
                <a:effectLst/>
              </a:rPr>
              <a:t>Pre-Testing:</a:t>
            </a:r>
            <a:r>
              <a:rPr lang="en-GB" sz="1400" b="0" i="0" dirty="0">
                <a:solidFill>
                  <a:srgbClr val="000000"/>
                </a:solidFill>
                <a:effectLst/>
              </a:rPr>
              <a:t> Before conducting the pilot study, pre-test the data collection tools. This will help identify any issues with the instruments and allow for necessary refinements.</a:t>
            </a:r>
            <a:br>
              <a:rPr lang="en-GB" sz="1400" b="0" i="0" dirty="0">
                <a:solidFill>
                  <a:srgbClr val="000000"/>
                </a:solidFill>
                <a:effectLst/>
              </a:rPr>
            </a:br>
            <a:endParaRPr lang="en-GB" sz="1400" b="0" i="0" dirty="0">
              <a:solidFill>
                <a:srgbClr val="000000"/>
              </a:solidFill>
              <a:effectLst/>
            </a:endParaRPr>
          </a:p>
          <a:p>
            <a:pPr marL="342900" indent="-342900" algn="l">
              <a:buFont typeface="+mj-lt"/>
              <a:buAutoNum type="arabicPeriod"/>
            </a:pPr>
            <a:r>
              <a:rPr lang="en-GB" sz="1400" b="1" i="0" dirty="0">
                <a:solidFill>
                  <a:srgbClr val="000000"/>
                </a:solidFill>
                <a:effectLst/>
              </a:rPr>
              <a:t>Data Analysis:</a:t>
            </a:r>
            <a:r>
              <a:rPr lang="en-GB" sz="1400" b="0" i="0" dirty="0">
                <a:solidFill>
                  <a:srgbClr val="000000"/>
                </a:solidFill>
                <a:effectLst/>
              </a:rPr>
              <a:t> Analyse the data collected during the pilot study. While the sample size is small, you can still gain valuable insights from the data that can inform adjustments for the main study.</a:t>
            </a:r>
          </a:p>
          <a:p>
            <a:pPr marL="342900" indent="-342900" algn="l">
              <a:buFont typeface="+mj-lt"/>
              <a:buAutoNum type="arabicPeriod"/>
            </a:pPr>
            <a:endParaRPr lang="en-GB" sz="1400" b="0" i="0" dirty="0">
              <a:solidFill>
                <a:srgbClr val="000000"/>
              </a:solidFill>
              <a:effectLst/>
            </a:endParaRPr>
          </a:p>
          <a:p>
            <a:pPr marL="342900" indent="-342900" algn="l">
              <a:buFont typeface="+mj-lt"/>
              <a:buAutoNum type="arabicPeriod"/>
            </a:pPr>
            <a:r>
              <a:rPr lang="en-GB" sz="1400" b="1" i="0" dirty="0">
                <a:solidFill>
                  <a:srgbClr val="000000"/>
                </a:solidFill>
                <a:effectLst/>
              </a:rPr>
              <a:t>Identify Issues and Make Adjustments:</a:t>
            </a:r>
            <a:r>
              <a:rPr lang="en-GB" sz="1400" b="0" i="0" dirty="0">
                <a:solidFill>
                  <a:srgbClr val="000000"/>
                </a:solidFill>
                <a:effectLst/>
              </a:rPr>
              <a:t> Carefully assess the results of the pilot study and identify any potential issues or challenges. Based on the findings, make necessary adjustments to the study design, data collection methods, and procedures.</a:t>
            </a:r>
          </a:p>
          <a:p>
            <a:pPr marL="342900" indent="-342900" algn="l">
              <a:buFont typeface="+mj-lt"/>
              <a:buAutoNum type="arabicPeriod"/>
            </a:pPr>
            <a:endParaRPr lang="en-GB" sz="1400" b="0" i="0" dirty="0">
              <a:solidFill>
                <a:srgbClr val="000000"/>
              </a:solidFill>
              <a:effectLst/>
            </a:endParaRPr>
          </a:p>
          <a:p>
            <a:pPr marL="342900" indent="-342900" algn="l">
              <a:buFont typeface="+mj-lt"/>
              <a:buAutoNum type="arabicPeriod"/>
            </a:pPr>
            <a:r>
              <a:rPr lang="en-GB" sz="1400" b="1" i="0" dirty="0">
                <a:solidFill>
                  <a:srgbClr val="000000"/>
                </a:solidFill>
                <a:effectLst/>
              </a:rPr>
              <a:t>Assess Feasibility:</a:t>
            </a:r>
            <a:r>
              <a:rPr lang="en-GB" sz="1400" b="0" i="0" dirty="0">
                <a:solidFill>
                  <a:srgbClr val="000000"/>
                </a:solidFill>
                <a:effectLst/>
              </a:rPr>
              <a:t> Evaluate the feasibility of the main study based on the experiences and lessons learned from the pilot study. </a:t>
            </a:r>
          </a:p>
          <a:p>
            <a:pPr marL="342900" indent="-342900" algn="l">
              <a:buFont typeface="+mj-lt"/>
              <a:buAutoNum type="arabicPeriod"/>
            </a:pPr>
            <a:endParaRPr lang="en-GB" sz="1400" dirty="0">
              <a:solidFill>
                <a:srgbClr val="000000"/>
              </a:solidFill>
            </a:endParaRPr>
          </a:p>
          <a:p>
            <a:pPr marL="342900" indent="-342900" algn="l">
              <a:buFont typeface="+mj-lt"/>
              <a:buAutoNum type="arabicPeriod"/>
            </a:pPr>
            <a:r>
              <a:rPr lang="en-GB" sz="1400" b="1" i="0" dirty="0">
                <a:solidFill>
                  <a:srgbClr val="000000"/>
                </a:solidFill>
                <a:effectLst/>
              </a:rPr>
              <a:t>Documentation:</a:t>
            </a:r>
            <a:r>
              <a:rPr lang="en-GB" sz="1400" b="0" i="0" dirty="0">
                <a:solidFill>
                  <a:srgbClr val="000000"/>
                </a:solidFill>
                <a:effectLst/>
              </a:rPr>
              <a:t> Document the methodology, findings, and adjustments made during the pilot study. </a:t>
            </a:r>
          </a:p>
          <a:p>
            <a:pPr marL="342900" indent="-342900" algn="l">
              <a:buFont typeface="+mj-lt"/>
              <a:buAutoNum type="arabicPeriod"/>
            </a:pPr>
            <a:endParaRPr lang="en-GB" sz="1400" dirty="0">
              <a:solidFill>
                <a:srgbClr val="000000"/>
              </a:solidFill>
            </a:endParaRPr>
          </a:p>
          <a:p>
            <a:pPr marL="342900" indent="-342900" algn="l">
              <a:buFont typeface="+mj-lt"/>
              <a:buAutoNum type="arabicPeriod"/>
            </a:pPr>
            <a:r>
              <a:rPr lang="en-GB" sz="1400" b="1" i="0" dirty="0">
                <a:solidFill>
                  <a:srgbClr val="000000"/>
                </a:solidFill>
                <a:effectLst/>
              </a:rPr>
              <a:t>Ethical Considerations:</a:t>
            </a:r>
            <a:r>
              <a:rPr lang="en-GB" sz="1400" b="0" i="0" dirty="0">
                <a:solidFill>
                  <a:srgbClr val="000000"/>
                </a:solidFill>
                <a:effectLst/>
              </a:rPr>
              <a:t> Ensure that the pilot study adheres to ethical guidelines for research involving human participants. Obtain the necessary approvals and informed consent from participants.</a:t>
            </a:r>
          </a:p>
        </p:txBody>
      </p:sp>
    </p:spTree>
    <p:extLst>
      <p:ext uri="{BB962C8B-B14F-4D97-AF65-F5344CB8AC3E}">
        <p14:creationId xmlns:p14="http://schemas.microsoft.com/office/powerpoint/2010/main" val="327723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 table, desk&#10;&#10;Description automatically generated">
            <a:extLst>
              <a:ext uri="{FF2B5EF4-FFF2-40B4-BE49-F238E27FC236}">
                <a16:creationId xmlns:a16="http://schemas.microsoft.com/office/drawing/2014/main" id="{E61BA1C5-956B-6963-D890-44D8CADA126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 y="1282"/>
            <a:ext cx="12191973" cy="6856719"/>
          </a:xfrm>
          <a:prstGeom prst="rect">
            <a:avLst/>
          </a:prstGeom>
        </p:spPr>
      </p:pic>
      <p:sp>
        <p:nvSpPr>
          <p:cNvPr id="2" name="TextBox 1">
            <a:extLst>
              <a:ext uri="{FF2B5EF4-FFF2-40B4-BE49-F238E27FC236}">
                <a16:creationId xmlns:a16="http://schemas.microsoft.com/office/drawing/2014/main" id="{C7A64081-D5F2-12D9-0C92-20FDCC8F86BC}"/>
              </a:ext>
            </a:extLst>
          </p:cNvPr>
          <p:cNvSpPr txBox="1"/>
          <p:nvPr/>
        </p:nvSpPr>
        <p:spPr>
          <a:xfrm>
            <a:off x="0" y="2613392"/>
            <a:ext cx="12192000" cy="1631216"/>
          </a:xfrm>
          <a:prstGeom prst="rect">
            <a:avLst/>
          </a:prstGeom>
          <a:solidFill>
            <a:srgbClr val="FF0000">
              <a:alpha val="61961"/>
            </a:srgbClr>
          </a:solidFill>
          <a:ln>
            <a:noFill/>
          </a:ln>
        </p:spPr>
        <p:txBody>
          <a:bodyPr wrap="square" rtlCol="0">
            <a:spAutoFit/>
          </a:bodyPr>
          <a:lstStyle/>
          <a:p>
            <a:pPr algn="ctr"/>
            <a:r>
              <a:rPr lang="en-US" sz="10000" dirty="0">
                <a:solidFill>
                  <a:schemeClr val="bg1"/>
                </a:solidFill>
                <a:latin typeface="Impact" panose="020B0806030902050204" pitchFamily="34" charset="0"/>
              </a:rPr>
              <a:t>PROJECT MANAGEMENT</a:t>
            </a:r>
          </a:p>
        </p:txBody>
      </p:sp>
    </p:spTree>
    <p:extLst>
      <p:ext uri="{BB962C8B-B14F-4D97-AF65-F5344CB8AC3E}">
        <p14:creationId xmlns:p14="http://schemas.microsoft.com/office/powerpoint/2010/main" val="278391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Background image - Old pocket watch"/>
          <p:cNvPicPr>
            <a:picLocks noChangeAspect="1"/>
          </p:cNvPicPr>
          <p:nvPr/>
        </p:nvPicPr>
        <p:blipFill rotWithShape="1">
          <a:blip r:embed="rId3" cstate="email">
            <a:duotone>
              <a:prstClr val="black"/>
              <a:prstClr val="white"/>
            </a:duotone>
            <a:extLst>
              <a:ext uri="{28A0092B-C50C-407E-A947-70E740481C1C}">
                <a14:useLocalDpi xmlns:a14="http://schemas.microsoft.com/office/drawing/2010/main"/>
              </a:ext>
            </a:extLst>
          </a:blip>
          <a:srcRect/>
          <a:stretch/>
        </p:blipFill>
        <p:spPr>
          <a:xfrm>
            <a:off x="21" y="10"/>
            <a:ext cx="12191980" cy="6857991"/>
          </a:xfrm>
          <a:prstGeom prst="rect">
            <a:avLst/>
          </a:prstGeom>
        </p:spPr>
      </p:pic>
      <p:sp>
        <p:nvSpPr>
          <p:cNvPr id="2" name="Rectangle 1"/>
          <p:cNvSpPr/>
          <p:nvPr/>
        </p:nvSpPr>
        <p:spPr>
          <a:xfrm>
            <a:off x="985377" y="1000649"/>
            <a:ext cx="10397398" cy="4524315"/>
          </a:xfrm>
          <a:prstGeom prst="rect">
            <a:avLst/>
          </a:prstGeom>
        </p:spPr>
        <p:txBody>
          <a:bodyPr wrap="none">
            <a:spAutoFit/>
          </a:bodyPr>
          <a:lstStyle/>
          <a:p>
            <a:pPr algn="ctr"/>
            <a:r>
              <a:rPr lang="en-US" sz="9600" b="1" dirty="0">
                <a:solidFill>
                  <a:schemeClr val="bg1"/>
                </a:solidFill>
                <a:latin typeface="Trebuchet MS" charset="0"/>
                <a:ea typeface="Trebuchet MS" charset="0"/>
                <a:cs typeface="Trebuchet MS" charset="0"/>
              </a:rPr>
              <a:t>600hrs </a:t>
            </a:r>
            <a:r>
              <a:rPr lang="en-US" sz="9600" dirty="0">
                <a:solidFill>
                  <a:schemeClr val="bg1"/>
                </a:solidFill>
                <a:latin typeface="Trebuchet MS" charset="0"/>
                <a:ea typeface="Trebuchet MS" charset="0"/>
                <a:cs typeface="Trebuchet MS" charset="0"/>
              </a:rPr>
              <a:t>of study</a:t>
            </a:r>
          </a:p>
          <a:p>
            <a:pPr algn="ctr"/>
            <a:r>
              <a:rPr lang="en-US" sz="9600" b="1" dirty="0">
                <a:solidFill>
                  <a:schemeClr val="bg1"/>
                </a:solidFill>
                <a:latin typeface="Trebuchet MS" charset="0"/>
                <a:ea typeface="Trebuchet MS" charset="0"/>
                <a:cs typeface="Trebuchet MS" charset="0"/>
              </a:rPr>
              <a:t>85</a:t>
            </a:r>
            <a:r>
              <a:rPr lang="en-US" sz="9600" dirty="0">
                <a:solidFill>
                  <a:schemeClr val="bg1"/>
                </a:solidFill>
                <a:latin typeface="Trebuchet MS" charset="0"/>
                <a:ea typeface="Trebuchet MS" charset="0"/>
                <a:cs typeface="Trebuchet MS" charset="0"/>
              </a:rPr>
              <a:t> days @</a:t>
            </a:r>
            <a:r>
              <a:rPr lang="en-US" sz="9600" b="1" dirty="0">
                <a:solidFill>
                  <a:schemeClr val="bg1"/>
                </a:solidFill>
                <a:latin typeface="Trebuchet MS" charset="0"/>
                <a:ea typeface="Trebuchet MS" charset="0"/>
                <a:cs typeface="Trebuchet MS" charset="0"/>
              </a:rPr>
              <a:t>7</a:t>
            </a:r>
            <a:r>
              <a:rPr lang="en-US" sz="9600" dirty="0">
                <a:solidFill>
                  <a:schemeClr val="bg1"/>
                </a:solidFill>
                <a:latin typeface="Trebuchet MS" charset="0"/>
                <a:ea typeface="Trebuchet MS" charset="0"/>
                <a:cs typeface="Trebuchet MS" charset="0"/>
              </a:rPr>
              <a:t>hrs</a:t>
            </a:r>
          </a:p>
          <a:p>
            <a:pPr algn="ctr"/>
            <a:r>
              <a:rPr lang="en-US" sz="9600" b="1" dirty="0">
                <a:solidFill>
                  <a:schemeClr val="bg1"/>
                </a:solidFill>
                <a:latin typeface="Trebuchet MS" charset="0"/>
                <a:ea typeface="Trebuchet MS" charset="0"/>
                <a:cs typeface="Trebuchet MS" charset="0"/>
              </a:rPr>
              <a:t>(16</a:t>
            </a:r>
            <a:r>
              <a:rPr lang="en-US" sz="9600" dirty="0">
                <a:solidFill>
                  <a:schemeClr val="bg1"/>
                </a:solidFill>
                <a:latin typeface="Trebuchet MS" charset="0"/>
                <a:ea typeface="Trebuchet MS" charset="0"/>
                <a:cs typeface="Trebuchet MS" charset="0"/>
              </a:rPr>
              <a:t>x work weeks)*</a:t>
            </a:r>
          </a:p>
        </p:txBody>
      </p:sp>
      <p:sp>
        <p:nvSpPr>
          <p:cNvPr id="3" name="TextBox 2">
            <a:extLst>
              <a:ext uri="{FF2B5EF4-FFF2-40B4-BE49-F238E27FC236}">
                <a16:creationId xmlns:a16="http://schemas.microsoft.com/office/drawing/2014/main" id="{A9CD6802-D7FD-3981-FD68-2E1C364C242D}"/>
              </a:ext>
            </a:extLst>
          </p:cNvPr>
          <p:cNvSpPr txBox="1"/>
          <p:nvPr/>
        </p:nvSpPr>
        <p:spPr>
          <a:xfrm>
            <a:off x="4901610" y="6379535"/>
            <a:ext cx="7400260" cy="616688"/>
          </a:xfrm>
          <a:prstGeom prst="rect">
            <a:avLst/>
          </a:prstGeom>
          <a:noFill/>
        </p:spPr>
        <p:txBody>
          <a:bodyPr wrap="square" lIns="0" tIns="0" rIns="0" bIns="0" rtlCol="0">
            <a:noAutofit/>
          </a:bodyPr>
          <a:lstStyle/>
          <a:p>
            <a:pPr algn="l"/>
            <a:r>
              <a:rPr lang="en-GB" b="1" dirty="0">
                <a:solidFill>
                  <a:schemeClr val="bg1"/>
                </a:solidFill>
              </a:rPr>
              <a:t>*Times approx. based on 60 credits = 600 notional hours of study</a:t>
            </a:r>
          </a:p>
        </p:txBody>
      </p:sp>
    </p:spTree>
    <p:extLst>
      <p:ext uri="{BB962C8B-B14F-4D97-AF65-F5344CB8AC3E}">
        <p14:creationId xmlns:p14="http://schemas.microsoft.com/office/powerpoint/2010/main" val="1858888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99D902-D97E-725E-8C0B-29129C9384B5}"/>
              </a:ext>
            </a:extLst>
          </p:cNvPr>
          <p:cNvSpPr txBox="1"/>
          <p:nvPr/>
        </p:nvSpPr>
        <p:spPr>
          <a:xfrm>
            <a:off x="582360" y="810462"/>
            <a:ext cx="10325605" cy="4401205"/>
          </a:xfrm>
          <a:prstGeom prst="rect">
            <a:avLst/>
          </a:prstGeom>
          <a:noFill/>
        </p:spPr>
        <p:txBody>
          <a:bodyPr wrap="square">
            <a:spAutoFit/>
          </a:bodyPr>
          <a:lstStyle/>
          <a:p>
            <a:pPr algn="l" fontAlgn="base"/>
            <a:r>
              <a:rPr lang="en-GB" sz="4000" b="1" i="0" dirty="0">
                <a:solidFill>
                  <a:schemeClr val="bg1"/>
                </a:solidFill>
                <a:effectLst/>
              </a:rPr>
              <a:t>REPORT 1 (20%)</a:t>
            </a:r>
            <a:r>
              <a:rPr lang="en-GB" sz="4000" b="0" i="0" dirty="0">
                <a:solidFill>
                  <a:schemeClr val="bg1"/>
                </a:solidFill>
                <a:effectLst/>
              </a:rPr>
              <a:t> </a:t>
            </a:r>
            <a:r>
              <a:rPr lang="en-GB" sz="4000" dirty="0">
                <a:solidFill>
                  <a:schemeClr val="bg1"/>
                </a:solidFill>
              </a:rPr>
              <a:t>-</a:t>
            </a:r>
            <a:r>
              <a:rPr lang="en-GB" sz="4000" b="0" i="0" dirty="0">
                <a:solidFill>
                  <a:schemeClr val="bg1"/>
                </a:solidFill>
                <a:effectLst/>
              </a:rPr>
              <a:t> 30/10/2023</a:t>
            </a:r>
            <a:br>
              <a:rPr lang="en-GB" sz="4000" b="0" i="0" dirty="0">
                <a:solidFill>
                  <a:schemeClr val="bg1"/>
                </a:solidFill>
                <a:effectLst/>
              </a:rPr>
            </a:br>
            <a:r>
              <a:rPr lang="en-GB" sz="4000" b="0" i="0" dirty="0">
                <a:solidFill>
                  <a:schemeClr val="bg1"/>
                </a:solidFill>
                <a:effectLst/>
              </a:rPr>
              <a:t>Pilot Study/feasibility/progress</a:t>
            </a:r>
          </a:p>
          <a:p>
            <a:pPr algn="l" fontAlgn="base">
              <a:spcAft>
                <a:spcPts val="1200"/>
              </a:spcAft>
            </a:pPr>
            <a:br>
              <a:rPr lang="en-GB" sz="2000" b="1" i="0" dirty="0">
                <a:solidFill>
                  <a:schemeClr val="bg1"/>
                </a:solidFill>
                <a:effectLst/>
              </a:rPr>
            </a:br>
            <a:r>
              <a:rPr lang="en-GB" sz="4000" b="1" i="0" dirty="0">
                <a:solidFill>
                  <a:schemeClr val="bg1"/>
                </a:solidFill>
                <a:effectLst/>
              </a:rPr>
              <a:t>REPORT 2 (70%)</a:t>
            </a:r>
            <a:r>
              <a:rPr lang="en-GB" sz="4000" b="0" i="0" dirty="0">
                <a:solidFill>
                  <a:schemeClr val="bg1"/>
                </a:solidFill>
                <a:effectLst/>
              </a:rPr>
              <a:t> - 8/01/2024</a:t>
            </a:r>
            <a:br>
              <a:rPr lang="en-GB" sz="4000" b="0" i="0" dirty="0">
                <a:solidFill>
                  <a:schemeClr val="bg1"/>
                </a:solidFill>
                <a:effectLst/>
              </a:rPr>
            </a:br>
            <a:r>
              <a:rPr lang="en-GB" sz="4000" b="0" i="0" dirty="0">
                <a:solidFill>
                  <a:schemeClr val="bg1"/>
                </a:solidFill>
                <a:effectLst/>
              </a:rPr>
              <a:t>Final Report</a:t>
            </a:r>
            <a:br>
              <a:rPr lang="en-GB" sz="4000" b="0" i="0" dirty="0">
                <a:solidFill>
                  <a:schemeClr val="bg1"/>
                </a:solidFill>
                <a:effectLst/>
              </a:rPr>
            </a:br>
            <a:br>
              <a:rPr lang="en-GB" sz="2000" b="0" i="0" dirty="0">
                <a:solidFill>
                  <a:schemeClr val="bg1"/>
                </a:solidFill>
                <a:effectLst/>
              </a:rPr>
            </a:br>
            <a:r>
              <a:rPr lang="en-GB" sz="4000" b="1" i="0" dirty="0">
                <a:solidFill>
                  <a:schemeClr val="bg1"/>
                </a:solidFill>
                <a:effectLst/>
              </a:rPr>
              <a:t>Presentation (10%)</a:t>
            </a:r>
            <a:r>
              <a:rPr lang="en-GB" sz="4000" b="0" i="0" dirty="0">
                <a:solidFill>
                  <a:schemeClr val="bg1"/>
                </a:solidFill>
                <a:effectLst/>
              </a:rPr>
              <a:t> </a:t>
            </a:r>
            <a:r>
              <a:rPr lang="en-GB" sz="4000" dirty="0">
                <a:solidFill>
                  <a:schemeClr val="bg1"/>
                </a:solidFill>
              </a:rPr>
              <a:t> -</a:t>
            </a:r>
            <a:r>
              <a:rPr lang="en-GB" sz="4000" b="0" i="0" dirty="0">
                <a:solidFill>
                  <a:schemeClr val="bg1"/>
                </a:solidFill>
                <a:effectLst/>
              </a:rPr>
              <a:t>15/01/2024</a:t>
            </a:r>
            <a:br>
              <a:rPr lang="en-GB" sz="4000" b="0" i="0" dirty="0">
                <a:solidFill>
                  <a:schemeClr val="bg1"/>
                </a:solidFill>
                <a:effectLst/>
              </a:rPr>
            </a:br>
            <a:r>
              <a:rPr lang="en-GB" sz="4000" b="1" i="0" dirty="0">
                <a:solidFill>
                  <a:schemeClr val="bg1"/>
                </a:solidFill>
                <a:effectLst/>
              </a:rPr>
              <a:t>Viva &amp; Q&amp;A</a:t>
            </a:r>
            <a:endParaRPr lang="en-GB" sz="4000" b="0" i="0" dirty="0">
              <a:solidFill>
                <a:schemeClr val="bg1"/>
              </a:solidFill>
              <a:effectLst/>
            </a:endParaRPr>
          </a:p>
        </p:txBody>
      </p:sp>
      <p:pic>
        <p:nvPicPr>
          <p:cNvPr id="2" name="Picture 1">
            <a:extLst>
              <a:ext uri="{FF2B5EF4-FFF2-40B4-BE49-F238E27FC236}">
                <a16:creationId xmlns:a16="http://schemas.microsoft.com/office/drawing/2014/main" id="{990189E5-0053-D494-17D2-F2EACE9541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652815">
            <a:off x="8115705" y="1050941"/>
            <a:ext cx="3921091" cy="1470410"/>
          </a:xfrm>
          <a:prstGeom prst="rect">
            <a:avLst/>
          </a:prstGeom>
        </p:spPr>
      </p:pic>
    </p:spTree>
    <p:extLst>
      <p:ext uri="{BB962C8B-B14F-4D97-AF65-F5344CB8AC3E}">
        <p14:creationId xmlns:p14="http://schemas.microsoft.com/office/powerpoint/2010/main" val="2426591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61CD591F-D953-A44E-AF3F-060DBF0971E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C34E99B3-FC5E-EA4B-8C68-C6EE3136D9AA}"/>
              </a:ext>
            </a:extLst>
          </p:cNvPr>
          <p:cNvSpPr txBox="1"/>
          <p:nvPr/>
        </p:nvSpPr>
        <p:spPr>
          <a:xfrm>
            <a:off x="0" y="936433"/>
            <a:ext cx="12192000" cy="3170099"/>
          </a:xfrm>
          <a:prstGeom prst="rect">
            <a:avLst/>
          </a:prstGeom>
          <a:solidFill>
            <a:srgbClr val="FF0000">
              <a:alpha val="61961"/>
            </a:srgbClr>
          </a:solidFill>
          <a:ln>
            <a:noFill/>
          </a:ln>
        </p:spPr>
        <p:txBody>
          <a:bodyPr wrap="square" rtlCol="0">
            <a:spAutoFit/>
          </a:bodyPr>
          <a:lstStyle/>
          <a:p>
            <a:pPr algn="ctr"/>
            <a:r>
              <a:rPr lang="en-US" sz="20000" dirty="0">
                <a:solidFill>
                  <a:schemeClr val="bg1"/>
                </a:solidFill>
                <a:latin typeface="Impact" panose="020B0806030902050204" pitchFamily="34" charset="0"/>
              </a:rPr>
              <a:t>IT’S TOUGH </a:t>
            </a:r>
          </a:p>
        </p:txBody>
      </p:sp>
    </p:spTree>
    <p:extLst>
      <p:ext uri="{BB962C8B-B14F-4D97-AF65-F5344CB8AC3E}">
        <p14:creationId xmlns:p14="http://schemas.microsoft.com/office/powerpoint/2010/main" val="139884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coffee cup sitting on top of a wooden table&#10;&#10;Description automatically generated">
            <a:extLst>
              <a:ext uri="{FF2B5EF4-FFF2-40B4-BE49-F238E27FC236}">
                <a16:creationId xmlns:a16="http://schemas.microsoft.com/office/drawing/2014/main" id="{63B28690-E3EC-444F-AB0D-5B19BA3EEEB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14" y="0"/>
            <a:ext cx="12181172" cy="6858000"/>
          </a:xfrm>
          <a:prstGeom prst="rect">
            <a:avLst/>
          </a:prstGeom>
        </p:spPr>
      </p:pic>
      <p:sp>
        <p:nvSpPr>
          <p:cNvPr id="5" name="TextBox 4">
            <a:extLst>
              <a:ext uri="{FF2B5EF4-FFF2-40B4-BE49-F238E27FC236}">
                <a16:creationId xmlns:a16="http://schemas.microsoft.com/office/drawing/2014/main" id="{C34E99B3-FC5E-EA4B-8C68-C6EE3136D9AA}"/>
              </a:ext>
            </a:extLst>
          </p:cNvPr>
          <p:cNvSpPr txBox="1"/>
          <p:nvPr/>
        </p:nvSpPr>
        <p:spPr>
          <a:xfrm>
            <a:off x="0" y="936433"/>
            <a:ext cx="12192000" cy="3170099"/>
          </a:xfrm>
          <a:prstGeom prst="rect">
            <a:avLst/>
          </a:prstGeom>
          <a:solidFill>
            <a:srgbClr val="FF0000">
              <a:alpha val="61961"/>
            </a:srgbClr>
          </a:solidFill>
          <a:ln>
            <a:noFill/>
          </a:ln>
        </p:spPr>
        <p:txBody>
          <a:bodyPr wrap="square" rtlCol="0">
            <a:spAutoFit/>
          </a:bodyPr>
          <a:lstStyle/>
          <a:p>
            <a:pPr algn="ctr"/>
            <a:r>
              <a:rPr lang="en-US" sz="20000" dirty="0">
                <a:solidFill>
                  <a:schemeClr val="bg1"/>
                </a:solidFill>
                <a:latin typeface="Impact" panose="020B0806030902050204" pitchFamily="34" charset="0"/>
              </a:rPr>
              <a:t>BEGIN </a:t>
            </a:r>
          </a:p>
        </p:txBody>
      </p:sp>
    </p:spTree>
    <p:extLst>
      <p:ext uri="{BB962C8B-B14F-4D97-AF65-F5344CB8AC3E}">
        <p14:creationId xmlns:p14="http://schemas.microsoft.com/office/powerpoint/2010/main" val="415652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Solent">
      <a:dk1>
        <a:srgbClr val="1D2136"/>
      </a:dk1>
      <a:lt1>
        <a:srgbClr val="FFFFFF"/>
      </a:lt1>
      <a:dk2>
        <a:srgbClr val="1D2136"/>
      </a:dk2>
      <a:lt2>
        <a:srgbClr val="FFFFFF"/>
      </a:lt2>
      <a:accent1>
        <a:srgbClr val="CD1423"/>
      </a:accent1>
      <a:accent2>
        <a:srgbClr val="1D2136"/>
      </a:accent2>
      <a:accent3>
        <a:srgbClr val="C6C745"/>
      </a:accent3>
      <a:accent4>
        <a:srgbClr val="FF4D00"/>
      </a:accent4>
      <a:accent5>
        <a:srgbClr val="01C3DE"/>
      </a:accent5>
      <a:accent6>
        <a:srgbClr val="C9267D"/>
      </a:accent6>
      <a:hlink>
        <a:srgbClr val="01C3DE"/>
      </a:hlink>
      <a:folHlink>
        <a:srgbClr val="1D2136"/>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1347</TotalTime>
  <Words>1598</Words>
  <Application>Microsoft Macintosh PowerPoint</Application>
  <PresentationFormat>Widescreen</PresentationFormat>
  <Paragraphs>123</Paragraphs>
  <Slides>38</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Impact</vt:lpstr>
      <vt:lpstr>Times New Roman</vt:lpstr>
      <vt:lpstr>Trebuchet MS</vt:lpstr>
      <vt:lpstr>Office Theme</vt:lpstr>
      <vt:lpstr>Project Planning &amp; Pilot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Logbook</vt:lpstr>
      <vt:lpstr>Project Library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Brunt</dc:creator>
  <cp:lastModifiedBy>Martin Reid</cp:lastModifiedBy>
  <cp:revision>58</cp:revision>
  <dcterms:created xsi:type="dcterms:W3CDTF">2022-07-09T15:13:12Z</dcterms:created>
  <dcterms:modified xsi:type="dcterms:W3CDTF">2023-07-20T20:10:51Z</dcterms:modified>
</cp:coreProperties>
</file>